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20529550" cy="75692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9" Type="http://schemas.openxmlformats.org/officeDocument/2006/relationships/image" Target="../media/image24.jpeg"/><Relationship Id="rId8" Type="http://schemas.openxmlformats.org/officeDocument/2006/relationships/image" Target="../media/image23.png"/><Relationship Id="rId7" Type="http://schemas.openxmlformats.org/officeDocument/2006/relationships/image" Target="../media/image22.jpe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jpeg"/><Relationship Id="rId28" Type="http://schemas.openxmlformats.org/officeDocument/2006/relationships/slideLayout" Target="../slideLayouts/slideLayout1.xml"/><Relationship Id="rId27" Type="http://schemas.openxmlformats.org/officeDocument/2006/relationships/image" Target="../media/image42.png"/><Relationship Id="rId26" Type="http://schemas.openxmlformats.org/officeDocument/2006/relationships/image" Target="../media/image41.png"/><Relationship Id="rId25" Type="http://schemas.openxmlformats.org/officeDocument/2006/relationships/image" Target="../media/image40.png"/><Relationship Id="rId24" Type="http://schemas.openxmlformats.org/officeDocument/2006/relationships/image" Target="../media/image39.jpeg"/><Relationship Id="rId23" Type="http://schemas.openxmlformats.org/officeDocument/2006/relationships/image" Target="../media/image38.jpeg"/><Relationship Id="rId22" Type="http://schemas.openxmlformats.org/officeDocument/2006/relationships/image" Target="../media/image37.jpeg"/><Relationship Id="rId21" Type="http://schemas.openxmlformats.org/officeDocument/2006/relationships/image" Target="../media/image36.png"/><Relationship Id="rId20" Type="http://schemas.openxmlformats.org/officeDocument/2006/relationships/image" Target="../media/image35.png"/><Relationship Id="rId2" Type="http://schemas.openxmlformats.org/officeDocument/2006/relationships/image" Target="../media/image17.jpeg"/><Relationship Id="rId19" Type="http://schemas.openxmlformats.org/officeDocument/2006/relationships/image" Target="../media/image34.png"/><Relationship Id="rId18" Type="http://schemas.openxmlformats.org/officeDocument/2006/relationships/image" Target="../media/image33.jpeg"/><Relationship Id="rId17" Type="http://schemas.openxmlformats.org/officeDocument/2006/relationships/image" Target="../media/image32.jpeg"/><Relationship Id="rId16" Type="http://schemas.openxmlformats.org/officeDocument/2006/relationships/image" Target="../media/image31.png"/><Relationship Id="rId15" Type="http://schemas.openxmlformats.org/officeDocument/2006/relationships/image" Target="../media/image30.jpeg"/><Relationship Id="rId14" Type="http://schemas.openxmlformats.org/officeDocument/2006/relationships/image" Target="../media/image29.png"/><Relationship Id="rId13" Type="http://schemas.openxmlformats.org/officeDocument/2006/relationships/image" Target="../media/image28.png"/><Relationship Id="rId12" Type="http://schemas.openxmlformats.org/officeDocument/2006/relationships/image" Target="../media/image27.jpeg"/><Relationship Id="rId11" Type="http://schemas.openxmlformats.org/officeDocument/2006/relationships/image" Target="../media/image26.jpeg"/><Relationship Id="rId10" Type="http://schemas.openxmlformats.org/officeDocument/2006/relationships/image" Target="../media/image25.jpeg"/><Relationship Id="rId1" Type="http://schemas.openxmlformats.org/officeDocument/2006/relationships/image" Target="../media/image16.png"/></Relationships>
</file>

<file path=ppt/slides/_rels/slide5.xml.rels><?xml version="1.0" encoding="UTF-8" standalone="yes"?>
<Relationships xmlns="http://schemas.openxmlformats.org/package/2006/relationships"><Relationship Id="rId9" Type="http://schemas.openxmlformats.org/officeDocument/2006/relationships/image" Target="../media/image46.jpeg"/><Relationship Id="rId8" Type="http://schemas.openxmlformats.org/officeDocument/2006/relationships/image" Target="../media/image45.png"/><Relationship Id="rId7" Type="http://schemas.openxmlformats.org/officeDocument/2006/relationships/slide" Target="slide9.xml"/><Relationship Id="rId6" Type="http://schemas.openxmlformats.org/officeDocument/2006/relationships/slide" Target="slide23.xml"/><Relationship Id="rId5" Type="http://schemas.openxmlformats.org/officeDocument/2006/relationships/slide" Target="slide21.xml"/><Relationship Id="rId4" Type="http://schemas.openxmlformats.org/officeDocument/2006/relationships/slide" Target="slide15.xml"/><Relationship Id="rId3" Type="http://schemas.openxmlformats.org/officeDocument/2006/relationships/slide" Target="slide13.xml"/><Relationship Id="rId2" Type="http://schemas.openxmlformats.org/officeDocument/2006/relationships/image" Target="../media/image44.jpeg"/><Relationship Id="rId17" Type="http://schemas.openxmlformats.org/officeDocument/2006/relationships/slideLayout" Target="../slideLayouts/slideLayout1.xml"/><Relationship Id="rId16" Type="http://schemas.openxmlformats.org/officeDocument/2006/relationships/image" Target="../media/image53.jpeg"/><Relationship Id="rId15" Type="http://schemas.openxmlformats.org/officeDocument/2006/relationships/image" Target="../media/image52.jpeg"/><Relationship Id="rId14" Type="http://schemas.openxmlformats.org/officeDocument/2006/relationships/image" Target="../media/image51.png"/><Relationship Id="rId13" Type="http://schemas.openxmlformats.org/officeDocument/2006/relationships/image" Target="../media/image50.jpeg"/><Relationship Id="rId12" Type="http://schemas.openxmlformats.org/officeDocument/2006/relationships/image" Target="../media/image49.jpeg"/><Relationship Id="rId11" Type="http://schemas.openxmlformats.org/officeDocument/2006/relationships/image" Target="../media/image48.jpeg"/><Relationship Id="rId10" Type="http://schemas.openxmlformats.org/officeDocument/2006/relationships/image" Target="../media/image47.jpeg"/><Relationship Id="rId1" Type="http://schemas.openxmlformats.org/officeDocument/2006/relationships/image" Target="../media/image43.jpeg"/></Relationships>
</file>

<file path=ppt/slides/_rels/slide6.xml.rels><?xml version="1.0" encoding="UTF-8" standalone="yes"?>
<Relationships xmlns="http://schemas.openxmlformats.org/package/2006/relationships"><Relationship Id="rId9" Type="http://schemas.openxmlformats.org/officeDocument/2006/relationships/image" Target="../media/image62.png"/><Relationship Id="rId8" Type="http://schemas.openxmlformats.org/officeDocument/2006/relationships/image" Target="../media/image61.png"/><Relationship Id="rId7" Type="http://schemas.openxmlformats.org/officeDocument/2006/relationships/image" Target="../media/image60.png"/><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3" Type="http://schemas.openxmlformats.org/officeDocument/2006/relationships/image" Target="../media/image56.jpeg"/><Relationship Id="rId2" Type="http://schemas.openxmlformats.org/officeDocument/2006/relationships/image" Target="../media/image55.png"/><Relationship Id="rId11" Type="http://schemas.openxmlformats.org/officeDocument/2006/relationships/slideLayout" Target="../slideLayouts/slideLayout1.xml"/><Relationship Id="rId10" Type="http://schemas.openxmlformats.org/officeDocument/2006/relationships/image" Target="../media/image63.png"/><Relationship Id="rId1" Type="http://schemas.openxmlformats.org/officeDocument/2006/relationships/image" Target="../media/image54.png"/></Relationships>
</file>

<file path=ppt/slides/_rels/slide7.xml.rels><?xml version="1.0" encoding="UTF-8" standalone="yes"?>
<Relationships xmlns="http://schemas.openxmlformats.org/package/2006/relationships"><Relationship Id="rId9" Type="http://schemas.openxmlformats.org/officeDocument/2006/relationships/image" Target="../media/image72.jpeg"/><Relationship Id="rId8" Type="http://schemas.openxmlformats.org/officeDocument/2006/relationships/image" Target="../media/image71.jpeg"/><Relationship Id="rId7" Type="http://schemas.openxmlformats.org/officeDocument/2006/relationships/image" Target="../media/image70.jpeg"/><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 Id="rId3" Type="http://schemas.openxmlformats.org/officeDocument/2006/relationships/image" Target="../media/image66.jpeg"/><Relationship Id="rId2" Type="http://schemas.openxmlformats.org/officeDocument/2006/relationships/image" Target="../media/image65.jpeg"/><Relationship Id="rId12" Type="http://schemas.openxmlformats.org/officeDocument/2006/relationships/slideLayout" Target="../slideLayouts/slideLayout1.xml"/><Relationship Id="rId11" Type="http://schemas.openxmlformats.org/officeDocument/2006/relationships/image" Target="../media/image74.jpeg"/><Relationship Id="rId10" Type="http://schemas.openxmlformats.org/officeDocument/2006/relationships/image" Target="../media/image73.jpeg"/><Relationship Id="rId1" Type="http://schemas.openxmlformats.org/officeDocument/2006/relationships/image" Target="../media/image64.png"/></Relationships>
</file>

<file path=ppt/slides/_rels/slide8.xml.rels><?xml version="1.0" encoding="UTF-8" standalone="yes"?>
<Relationships xmlns="http://schemas.openxmlformats.org/package/2006/relationships"><Relationship Id="rId9" Type="http://schemas.openxmlformats.org/officeDocument/2006/relationships/image" Target="../media/image82.jpeg"/><Relationship Id="rId8" Type="http://schemas.openxmlformats.org/officeDocument/2006/relationships/image" Target="../media/image70.jpeg"/><Relationship Id="rId7" Type="http://schemas.openxmlformats.org/officeDocument/2006/relationships/image" Target="../media/image81.jpeg"/><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78.jpeg"/><Relationship Id="rId3" Type="http://schemas.openxmlformats.org/officeDocument/2006/relationships/image" Target="../media/image77.jpeg"/><Relationship Id="rId2" Type="http://schemas.openxmlformats.org/officeDocument/2006/relationships/image" Target="../media/image76.jpeg"/><Relationship Id="rId11" Type="http://schemas.openxmlformats.org/officeDocument/2006/relationships/slideLayout" Target="../slideLayouts/slideLayout1.xml"/><Relationship Id="rId10" Type="http://schemas.openxmlformats.org/officeDocument/2006/relationships/image" Target="../media/image83.jpeg"/><Relationship Id="rId1" Type="http://schemas.openxmlformats.org/officeDocument/2006/relationships/image" Target="../media/image75.png"/></Relationships>
</file>

<file path=ppt/slides/_rels/slide9.xml.rels><?xml version="1.0" encoding="UTF-8" standalone="yes"?>
<Relationships xmlns="http://schemas.openxmlformats.org/package/2006/relationships"><Relationship Id="rId9" Type="http://schemas.openxmlformats.org/officeDocument/2006/relationships/image" Target="../media/image92.jpeg"/><Relationship Id="rId8" Type="http://schemas.openxmlformats.org/officeDocument/2006/relationships/image" Target="../media/image91.jpeg"/><Relationship Id="rId7" Type="http://schemas.openxmlformats.org/officeDocument/2006/relationships/image" Target="../media/image90.jpeg"/><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 Id="rId3" Type="http://schemas.openxmlformats.org/officeDocument/2006/relationships/image" Target="../media/image86.jpeg"/><Relationship Id="rId2" Type="http://schemas.openxmlformats.org/officeDocument/2006/relationships/image" Target="../media/image85.jpeg"/><Relationship Id="rId12" Type="http://schemas.openxmlformats.org/officeDocument/2006/relationships/slideLayout" Target="../slideLayouts/slideLayout1.xml"/><Relationship Id="rId11" Type="http://schemas.openxmlformats.org/officeDocument/2006/relationships/image" Target="../media/image94.jpeg"/><Relationship Id="rId10" Type="http://schemas.openxmlformats.org/officeDocument/2006/relationships/image" Target="../media/image93.jpeg"/><Relationship Id="rId1" Type="http://schemas.openxmlformats.org/officeDocument/2006/relationships/image" Target="../media/image84.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0.jpeg"/><Relationship Id="rId7" Type="http://schemas.openxmlformats.org/officeDocument/2006/relationships/image" Target="../media/image61.png"/><Relationship Id="rId6" Type="http://schemas.openxmlformats.org/officeDocument/2006/relationships/image" Target="../media/image99.png"/><Relationship Id="rId5" Type="http://schemas.openxmlformats.org/officeDocument/2006/relationships/image" Target="../media/image56.jpeg"/><Relationship Id="rId4" Type="http://schemas.openxmlformats.org/officeDocument/2006/relationships/image" Target="../media/image98.jpeg"/><Relationship Id="rId3" Type="http://schemas.openxmlformats.org/officeDocument/2006/relationships/image" Target="../media/image97.png"/><Relationship Id="rId2" Type="http://schemas.openxmlformats.org/officeDocument/2006/relationships/image" Target="../media/image96.jpeg"/><Relationship Id="rId1" Type="http://schemas.openxmlformats.org/officeDocument/2006/relationships/image" Target="../media/image95.jpeg"/></Relationships>
</file>

<file path=ppt/slides/_rels/slide11.xml.rels><?xml version="1.0" encoding="UTF-8" standalone="yes"?>
<Relationships xmlns="http://schemas.openxmlformats.org/package/2006/relationships"><Relationship Id="rId9" Type="http://schemas.openxmlformats.org/officeDocument/2006/relationships/image" Target="../media/image108.jpeg"/><Relationship Id="rId8" Type="http://schemas.openxmlformats.org/officeDocument/2006/relationships/image" Target="../media/image107.jpeg"/><Relationship Id="rId7" Type="http://schemas.openxmlformats.org/officeDocument/2006/relationships/image" Target="../media/image90.jpeg"/><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 Id="rId3" Type="http://schemas.openxmlformats.org/officeDocument/2006/relationships/image" Target="../media/image103.jpeg"/><Relationship Id="rId2" Type="http://schemas.openxmlformats.org/officeDocument/2006/relationships/image" Target="../media/image102.jpeg"/><Relationship Id="rId11" Type="http://schemas.openxmlformats.org/officeDocument/2006/relationships/slideLayout" Target="../slideLayouts/slideLayout1.xml"/><Relationship Id="rId10" Type="http://schemas.openxmlformats.org/officeDocument/2006/relationships/image" Target="../media/image109.jpeg"/><Relationship Id="rId1" Type="http://schemas.openxmlformats.org/officeDocument/2006/relationships/image" Target="../media/image101.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jpeg"/><Relationship Id="rId3" Type="http://schemas.openxmlformats.org/officeDocument/2006/relationships/image" Target="../media/image56.jpeg"/><Relationship Id="rId2" Type="http://schemas.openxmlformats.org/officeDocument/2006/relationships/image" Target="../media/image111.png"/><Relationship Id="rId1" Type="http://schemas.openxmlformats.org/officeDocument/2006/relationships/image" Target="../media/image110.jpeg"/></Relationships>
</file>

<file path=ppt/slides/_rels/slide13.xml.rels><?xml version="1.0" encoding="UTF-8" standalone="yes"?>
<Relationships xmlns="http://schemas.openxmlformats.org/package/2006/relationships"><Relationship Id="rId9" Type="http://schemas.openxmlformats.org/officeDocument/2006/relationships/image" Target="../media/image122.jpeg"/><Relationship Id="rId8" Type="http://schemas.openxmlformats.org/officeDocument/2006/relationships/image" Target="../media/image121.jpeg"/><Relationship Id="rId7" Type="http://schemas.openxmlformats.org/officeDocument/2006/relationships/image" Target="../media/image120.jpeg"/><Relationship Id="rId6" Type="http://schemas.openxmlformats.org/officeDocument/2006/relationships/image" Target="../media/image90.jpeg"/><Relationship Id="rId5" Type="http://schemas.openxmlformats.org/officeDocument/2006/relationships/image" Target="../media/image119.jpeg"/><Relationship Id="rId4" Type="http://schemas.openxmlformats.org/officeDocument/2006/relationships/image" Target="../media/image118.jpeg"/><Relationship Id="rId3" Type="http://schemas.openxmlformats.org/officeDocument/2006/relationships/image" Target="../media/image117.jpeg"/><Relationship Id="rId2" Type="http://schemas.openxmlformats.org/officeDocument/2006/relationships/image" Target="../media/image116.jpeg"/><Relationship Id="rId11" Type="http://schemas.openxmlformats.org/officeDocument/2006/relationships/slideLayout" Target="../slideLayouts/slideLayout1.xml"/><Relationship Id="rId10" Type="http://schemas.openxmlformats.org/officeDocument/2006/relationships/image" Target="../media/image123.jpeg"/><Relationship Id="rId1" Type="http://schemas.openxmlformats.org/officeDocument/2006/relationships/image" Target="../media/image115.png"/></Relationships>
</file>

<file path=ppt/slides/_rels/slide14.xml.rels><?xml version="1.0" encoding="UTF-8" standalone="yes"?>
<Relationships xmlns="http://schemas.openxmlformats.org/package/2006/relationships"><Relationship Id="rId9" Type="http://schemas.openxmlformats.org/officeDocument/2006/relationships/image" Target="../media/image108.jpeg"/><Relationship Id="rId8" Type="http://schemas.openxmlformats.org/officeDocument/2006/relationships/image" Target="../media/image130.jpeg"/><Relationship Id="rId7" Type="http://schemas.openxmlformats.org/officeDocument/2006/relationships/image" Target="../media/image70.jpeg"/><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7.jpeg"/><Relationship Id="rId3" Type="http://schemas.openxmlformats.org/officeDocument/2006/relationships/image" Target="../media/image126.jpeg"/><Relationship Id="rId2" Type="http://schemas.openxmlformats.org/officeDocument/2006/relationships/image" Target="../media/image125.jpeg"/><Relationship Id="rId12" Type="http://schemas.openxmlformats.org/officeDocument/2006/relationships/slideLayout" Target="../slideLayouts/slideLayout1.xml"/><Relationship Id="rId11" Type="http://schemas.openxmlformats.org/officeDocument/2006/relationships/image" Target="../media/image132.jpeg"/><Relationship Id="rId10" Type="http://schemas.openxmlformats.org/officeDocument/2006/relationships/image" Target="../media/image131.jpeg"/><Relationship Id="rId1" Type="http://schemas.openxmlformats.org/officeDocument/2006/relationships/image" Target="../media/image124.png"/></Relationships>
</file>

<file path=ppt/slides/_rels/slide15.xml.rels><?xml version="1.0" encoding="UTF-8" standalone="yes"?>
<Relationships xmlns="http://schemas.openxmlformats.org/package/2006/relationships"><Relationship Id="rId9" Type="http://schemas.openxmlformats.org/officeDocument/2006/relationships/image" Target="../media/image121.jpeg"/><Relationship Id="rId8" Type="http://schemas.openxmlformats.org/officeDocument/2006/relationships/image" Target="../media/image140.jpeg"/><Relationship Id="rId7" Type="http://schemas.openxmlformats.org/officeDocument/2006/relationships/image" Target="../media/image139.jpeg"/><Relationship Id="rId6" Type="http://schemas.openxmlformats.org/officeDocument/2006/relationships/image" Target="../media/image138.jpeg"/><Relationship Id="rId5" Type="http://schemas.openxmlformats.org/officeDocument/2006/relationships/image" Target="../media/image137.jpeg"/><Relationship Id="rId4" Type="http://schemas.openxmlformats.org/officeDocument/2006/relationships/image" Target="../media/image136.jpeg"/><Relationship Id="rId3" Type="http://schemas.openxmlformats.org/officeDocument/2006/relationships/image" Target="../media/image135.jpeg"/><Relationship Id="rId2" Type="http://schemas.openxmlformats.org/officeDocument/2006/relationships/image" Target="../media/image134.jpeg"/><Relationship Id="rId11" Type="http://schemas.openxmlformats.org/officeDocument/2006/relationships/slideLayout" Target="../slideLayouts/slideLayout1.xml"/><Relationship Id="rId10" Type="http://schemas.openxmlformats.org/officeDocument/2006/relationships/image" Target="../media/image108.jpeg"/><Relationship Id="rId1" Type="http://schemas.openxmlformats.org/officeDocument/2006/relationships/image" Target="../media/image133.png"/></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46.jpeg"/><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56.jpeg"/><Relationship Id="rId3" Type="http://schemas.openxmlformats.org/officeDocument/2006/relationships/image" Target="../media/image143.jpeg"/><Relationship Id="rId2" Type="http://schemas.openxmlformats.org/officeDocument/2006/relationships/image" Target="../media/image142.jpeg"/><Relationship Id="rId1" Type="http://schemas.openxmlformats.org/officeDocument/2006/relationships/image" Target="../media/image141.jpeg"/></Relationships>
</file>

<file path=ppt/slides/_rels/slide17.xml.rels><?xml version="1.0" encoding="UTF-8" standalone="yes"?>
<Relationships xmlns="http://schemas.openxmlformats.org/package/2006/relationships"><Relationship Id="rId9" Type="http://schemas.openxmlformats.org/officeDocument/2006/relationships/image" Target="../media/image108.jpeg"/><Relationship Id="rId8" Type="http://schemas.openxmlformats.org/officeDocument/2006/relationships/image" Target="../media/image107.jpeg"/><Relationship Id="rId7" Type="http://schemas.openxmlformats.org/officeDocument/2006/relationships/image" Target="../media/image90.jpeg"/><Relationship Id="rId6" Type="http://schemas.openxmlformats.org/officeDocument/2006/relationships/image" Target="../media/image152.jpeg"/><Relationship Id="rId5" Type="http://schemas.openxmlformats.org/officeDocument/2006/relationships/image" Target="../media/image151.jpeg"/><Relationship Id="rId4" Type="http://schemas.openxmlformats.org/officeDocument/2006/relationships/image" Target="../media/image150.jpeg"/><Relationship Id="rId3" Type="http://schemas.openxmlformats.org/officeDocument/2006/relationships/image" Target="../media/image149.jpeg"/><Relationship Id="rId2" Type="http://schemas.openxmlformats.org/officeDocument/2006/relationships/image" Target="../media/image148.jpeg"/><Relationship Id="rId11" Type="http://schemas.openxmlformats.org/officeDocument/2006/relationships/slideLayout" Target="../slideLayouts/slideLayout1.xml"/><Relationship Id="rId10" Type="http://schemas.openxmlformats.org/officeDocument/2006/relationships/image" Target="../media/image153.jpeg"/><Relationship Id="rId1" Type="http://schemas.openxmlformats.org/officeDocument/2006/relationships/image" Target="../media/image147.png"/></Relationships>
</file>

<file path=ppt/slides/_rels/slide18.xml.rels><?xml version="1.0" encoding="UTF-8" standalone="yes"?>
<Relationships xmlns="http://schemas.openxmlformats.org/package/2006/relationships"><Relationship Id="rId9" Type="http://schemas.openxmlformats.org/officeDocument/2006/relationships/image" Target="../media/image121.jpeg"/><Relationship Id="rId8" Type="http://schemas.openxmlformats.org/officeDocument/2006/relationships/image" Target="../media/image160.jpeg"/><Relationship Id="rId7" Type="http://schemas.openxmlformats.org/officeDocument/2006/relationships/image" Target="../media/image140.jpeg"/><Relationship Id="rId6" Type="http://schemas.openxmlformats.org/officeDocument/2006/relationships/image" Target="../media/image159.jpeg"/><Relationship Id="rId5" Type="http://schemas.openxmlformats.org/officeDocument/2006/relationships/image" Target="../media/image158.jpeg"/><Relationship Id="rId4" Type="http://schemas.openxmlformats.org/officeDocument/2006/relationships/image" Target="../media/image157.jpeg"/><Relationship Id="rId3" Type="http://schemas.openxmlformats.org/officeDocument/2006/relationships/image" Target="../media/image156.jpeg"/><Relationship Id="rId2" Type="http://schemas.openxmlformats.org/officeDocument/2006/relationships/image" Target="../media/image155.jpeg"/><Relationship Id="rId11" Type="http://schemas.openxmlformats.org/officeDocument/2006/relationships/slideLayout" Target="../slideLayouts/slideLayout1.xml"/><Relationship Id="rId10" Type="http://schemas.openxmlformats.org/officeDocument/2006/relationships/image" Target="../media/image161.jpeg"/><Relationship Id="rId1" Type="http://schemas.openxmlformats.org/officeDocument/2006/relationships/image" Target="../media/image154.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66.jpeg"/><Relationship Id="rId4" Type="http://schemas.openxmlformats.org/officeDocument/2006/relationships/image" Target="../media/image165.jpeg"/><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image" Target="../media/image162.png"/></Relationships>
</file>

<file path=ppt/slides/_rels/slide20.xml.rels><?xml version="1.0" encoding="UTF-8" standalone="yes"?>
<Relationships xmlns="http://schemas.openxmlformats.org/package/2006/relationships"><Relationship Id="rId9" Type="http://schemas.openxmlformats.org/officeDocument/2006/relationships/image" Target="../media/image174.jpeg"/><Relationship Id="rId8" Type="http://schemas.openxmlformats.org/officeDocument/2006/relationships/image" Target="../media/image173.jpeg"/><Relationship Id="rId7" Type="http://schemas.openxmlformats.org/officeDocument/2006/relationships/image" Target="../media/image172.jpeg"/><Relationship Id="rId6" Type="http://schemas.openxmlformats.org/officeDocument/2006/relationships/image" Target="../media/image171.jpeg"/><Relationship Id="rId5" Type="http://schemas.openxmlformats.org/officeDocument/2006/relationships/image" Target="../media/image170.png"/><Relationship Id="rId4" Type="http://schemas.openxmlformats.org/officeDocument/2006/relationships/image" Target="../media/image169.png"/><Relationship Id="rId3" Type="http://schemas.openxmlformats.org/officeDocument/2006/relationships/image" Target="../media/image56.jpeg"/><Relationship Id="rId2" Type="http://schemas.openxmlformats.org/officeDocument/2006/relationships/image" Target="../media/image168.jpeg"/><Relationship Id="rId11" Type="http://schemas.openxmlformats.org/officeDocument/2006/relationships/slideLayout" Target="../slideLayouts/slideLayout1.xml"/><Relationship Id="rId10" Type="http://schemas.openxmlformats.org/officeDocument/2006/relationships/image" Target="../media/image175.jpeg"/><Relationship Id="rId1" Type="http://schemas.openxmlformats.org/officeDocument/2006/relationships/image" Target="../media/image167.png"/></Relationships>
</file>

<file path=ppt/slides/_rels/slide21.xml.rels><?xml version="1.0" encoding="UTF-8" standalone="yes"?>
<Relationships xmlns="http://schemas.openxmlformats.org/package/2006/relationships"><Relationship Id="rId9" Type="http://schemas.openxmlformats.org/officeDocument/2006/relationships/image" Target="../media/image183.jpeg"/><Relationship Id="rId8" Type="http://schemas.openxmlformats.org/officeDocument/2006/relationships/image" Target="../media/image182.jpeg"/><Relationship Id="rId7" Type="http://schemas.openxmlformats.org/officeDocument/2006/relationships/image" Target="../media/image107.jpeg"/><Relationship Id="rId6" Type="http://schemas.openxmlformats.org/officeDocument/2006/relationships/image" Target="../media/image181.jpeg"/><Relationship Id="rId5" Type="http://schemas.openxmlformats.org/officeDocument/2006/relationships/image" Target="../media/image180.jpeg"/><Relationship Id="rId4" Type="http://schemas.openxmlformats.org/officeDocument/2006/relationships/image" Target="../media/image179.jpeg"/><Relationship Id="rId3" Type="http://schemas.openxmlformats.org/officeDocument/2006/relationships/image" Target="../media/image178.png"/><Relationship Id="rId2" Type="http://schemas.openxmlformats.org/officeDocument/2006/relationships/image" Target="../media/image177.jpeg"/><Relationship Id="rId10" Type="http://schemas.openxmlformats.org/officeDocument/2006/relationships/slideLayout" Target="../slideLayouts/slideLayout1.xml"/><Relationship Id="rId1" Type="http://schemas.openxmlformats.org/officeDocument/2006/relationships/image" Target="../media/image176.png"/></Relationships>
</file>

<file path=ppt/slides/_rels/slide22.xml.rels><?xml version="1.0" encoding="UTF-8" standalone="yes"?>
<Relationships xmlns="http://schemas.openxmlformats.org/package/2006/relationships"><Relationship Id="rId9" Type="http://schemas.openxmlformats.org/officeDocument/2006/relationships/image" Target="../media/image191.jpeg"/><Relationship Id="rId8" Type="http://schemas.openxmlformats.org/officeDocument/2006/relationships/image" Target="../media/image108.jpeg"/><Relationship Id="rId7" Type="http://schemas.openxmlformats.org/officeDocument/2006/relationships/image" Target="../media/image190.jpeg"/><Relationship Id="rId6" Type="http://schemas.openxmlformats.org/officeDocument/2006/relationships/image" Target="../media/image189.jpeg"/><Relationship Id="rId5" Type="http://schemas.openxmlformats.org/officeDocument/2006/relationships/image" Target="../media/image188.jpeg"/><Relationship Id="rId4" Type="http://schemas.openxmlformats.org/officeDocument/2006/relationships/image" Target="../media/image187.jpeg"/><Relationship Id="rId3" Type="http://schemas.openxmlformats.org/officeDocument/2006/relationships/image" Target="../media/image186.jpeg"/><Relationship Id="rId2" Type="http://schemas.openxmlformats.org/officeDocument/2006/relationships/image" Target="../media/image185.jpeg"/><Relationship Id="rId10" Type="http://schemas.openxmlformats.org/officeDocument/2006/relationships/slideLayout" Target="../slideLayouts/slideLayout1.xml"/><Relationship Id="rId1" Type="http://schemas.openxmlformats.org/officeDocument/2006/relationships/image" Target="../media/image184.png"/></Relationships>
</file>

<file path=ppt/slides/_rels/slide23.xml.rels><?xml version="1.0" encoding="UTF-8" standalone="yes"?>
<Relationships xmlns="http://schemas.openxmlformats.org/package/2006/relationships"><Relationship Id="rId9" Type="http://schemas.openxmlformats.org/officeDocument/2006/relationships/image" Target="../media/image200.png"/><Relationship Id="rId8" Type="http://schemas.openxmlformats.org/officeDocument/2006/relationships/image" Target="../media/image199.png"/><Relationship Id="rId7" Type="http://schemas.openxmlformats.org/officeDocument/2006/relationships/image" Target="../media/image198.jpeg"/><Relationship Id="rId6" Type="http://schemas.openxmlformats.org/officeDocument/2006/relationships/image" Target="../media/image197.png"/><Relationship Id="rId5" Type="http://schemas.openxmlformats.org/officeDocument/2006/relationships/image" Target="../media/image196.jpeg"/><Relationship Id="rId4" Type="http://schemas.openxmlformats.org/officeDocument/2006/relationships/image" Target="../media/image195.jpeg"/><Relationship Id="rId3" Type="http://schemas.openxmlformats.org/officeDocument/2006/relationships/image" Target="../media/image194.jpeg"/><Relationship Id="rId2" Type="http://schemas.openxmlformats.org/officeDocument/2006/relationships/image" Target="../media/image193.jpeg"/><Relationship Id="rId11" Type="http://schemas.openxmlformats.org/officeDocument/2006/relationships/slideLayout" Target="../slideLayouts/slideLayout1.xml"/><Relationship Id="rId10" Type="http://schemas.openxmlformats.org/officeDocument/2006/relationships/image" Target="../media/image201.jpeg"/><Relationship Id="rId1" Type="http://schemas.openxmlformats.org/officeDocument/2006/relationships/image" Target="../media/image192.png"/></Relationships>
</file>

<file path=ppt/slides/_rels/slide24.xml.rels><?xml version="1.0" encoding="UTF-8" standalone="yes"?>
<Relationships xmlns="http://schemas.openxmlformats.org/package/2006/relationships"><Relationship Id="rId9" Type="http://schemas.openxmlformats.org/officeDocument/2006/relationships/image" Target="../media/image131.jpeg"/><Relationship Id="rId8" Type="http://schemas.openxmlformats.org/officeDocument/2006/relationships/image" Target="../media/image140.jpeg"/><Relationship Id="rId7" Type="http://schemas.openxmlformats.org/officeDocument/2006/relationships/image" Target="../media/image208.jpeg"/><Relationship Id="rId6" Type="http://schemas.openxmlformats.org/officeDocument/2006/relationships/image" Target="../media/image207.jpeg"/><Relationship Id="rId5" Type="http://schemas.openxmlformats.org/officeDocument/2006/relationships/image" Target="../media/image206.jpeg"/><Relationship Id="rId4" Type="http://schemas.openxmlformats.org/officeDocument/2006/relationships/image" Target="../media/image205.jpeg"/><Relationship Id="rId3" Type="http://schemas.openxmlformats.org/officeDocument/2006/relationships/image" Target="../media/image204.jpeg"/><Relationship Id="rId2" Type="http://schemas.openxmlformats.org/officeDocument/2006/relationships/image" Target="../media/image203.jpeg"/><Relationship Id="rId11" Type="http://schemas.openxmlformats.org/officeDocument/2006/relationships/slideLayout" Target="../slideLayouts/slideLayout1.xml"/><Relationship Id="rId10" Type="http://schemas.openxmlformats.org/officeDocument/2006/relationships/image" Target="../media/image132.jpeg"/><Relationship Id="rId1" Type="http://schemas.openxmlformats.org/officeDocument/2006/relationships/image" Target="../media/image202.png"/></Relationships>
</file>

<file path=ppt/slides/_rels/slide25.xml.rels><?xml version="1.0" encoding="UTF-8" standalone="yes"?>
<Relationships xmlns="http://schemas.openxmlformats.org/package/2006/relationships"><Relationship Id="rId9" Type="http://schemas.openxmlformats.org/officeDocument/2006/relationships/image" Target="../media/image182.jpeg"/><Relationship Id="rId8" Type="http://schemas.openxmlformats.org/officeDocument/2006/relationships/image" Target="../media/image215.jpeg"/><Relationship Id="rId7" Type="http://schemas.openxmlformats.org/officeDocument/2006/relationships/image" Target="../media/image139.jpeg"/><Relationship Id="rId6" Type="http://schemas.openxmlformats.org/officeDocument/2006/relationships/image" Target="../media/image214.jpeg"/><Relationship Id="rId5" Type="http://schemas.openxmlformats.org/officeDocument/2006/relationships/image" Target="../media/image213.jpeg"/><Relationship Id="rId4" Type="http://schemas.openxmlformats.org/officeDocument/2006/relationships/image" Target="../media/image212.jpeg"/><Relationship Id="rId3" Type="http://schemas.openxmlformats.org/officeDocument/2006/relationships/image" Target="../media/image211.jpeg"/><Relationship Id="rId2" Type="http://schemas.openxmlformats.org/officeDocument/2006/relationships/image" Target="../media/image210.jpeg"/><Relationship Id="rId11" Type="http://schemas.openxmlformats.org/officeDocument/2006/relationships/slideLayout" Target="../slideLayouts/slideLayout1.xml"/><Relationship Id="rId10" Type="http://schemas.openxmlformats.org/officeDocument/2006/relationships/image" Target="../media/image131.jpeg"/><Relationship Id="rId1" Type="http://schemas.openxmlformats.org/officeDocument/2006/relationships/image" Target="../media/image209.png"/></Relationships>
</file>

<file path=ppt/slides/_rels/slide26.xml.rels><?xml version="1.0" encoding="UTF-8" standalone="yes"?>
<Relationships xmlns="http://schemas.openxmlformats.org/package/2006/relationships"><Relationship Id="rId9" Type="http://schemas.openxmlformats.org/officeDocument/2006/relationships/image" Target="../media/image108.jpeg"/><Relationship Id="rId8" Type="http://schemas.openxmlformats.org/officeDocument/2006/relationships/image" Target="../media/image107.jpeg"/><Relationship Id="rId7" Type="http://schemas.openxmlformats.org/officeDocument/2006/relationships/image" Target="../media/image140.jpeg"/><Relationship Id="rId6" Type="http://schemas.openxmlformats.org/officeDocument/2006/relationships/image" Target="../media/image221.jpeg"/><Relationship Id="rId5" Type="http://schemas.openxmlformats.org/officeDocument/2006/relationships/image" Target="../media/image220.jpeg"/><Relationship Id="rId4" Type="http://schemas.openxmlformats.org/officeDocument/2006/relationships/image" Target="../media/image219.jpeg"/><Relationship Id="rId3" Type="http://schemas.openxmlformats.org/officeDocument/2006/relationships/image" Target="../media/image218.jpeg"/><Relationship Id="rId2" Type="http://schemas.openxmlformats.org/officeDocument/2006/relationships/image" Target="../media/image217.jpeg"/><Relationship Id="rId11" Type="http://schemas.openxmlformats.org/officeDocument/2006/relationships/slideLayout" Target="../slideLayouts/slideLayout1.xml"/><Relationship Id="rId10" Type="http://schemas.openxmlformats.org/officeDocument/2006/relationships/image" Target="../media/image132.jpeg"/><Relationship Id="rId1" Type="http://schemas.openxmlformats.org/officeDocument/2006/relationships/image" Target="../media/image2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rot="21600000">
            <a:off x="0" y="0"/>
            <a:ext cx="20529550" cy="7569200"/>
          </a:xfrm>
          <a:prstGeom prst="rect">
            <a:avLst/>
          </a:prstGeom>
        </p:spPr>
      </p:pic>
      <p:sp>
        <p:nvSpPr>
          <p:cNvPr id="4" name="textbox 4"/>
          <p:cNvSpPr/>
          <p:nvPr/>
        </p:nvSpPr>
        <p:spPr>
          <a:xfrm>
            <a:off x="512197" y="5479267"/>
            <a:ext cx="3667125" cy="1574164"/>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algn="r" rtl="0" eaLnBrk="0">
              <a:lnSpc>
                <a:spcPct val="97000"/>
              </a:lnSpc>
            </a:pPr>
            <a:r>
              <a:rPr sz="2300" b="1" kern="0" spc="550" dirty="0">
                <a:solidFill>
                  <a:srgbClr val="FFFFFF">
                    <a:alpha val="100000"/>
                  </a:srgbClr>
                </a:solidFill>
                <a:latin typeface="黑体" panose="02010609060101010101" charset="-122"/>
                <a:ea typeface="黑体" panose="02010609060101010101" charset="-122"/>
                <a:cs typeface="黑体" panose="02010609060101010101" charset="-122"/>
              </a:rPr>
              <a:t>程力重工股份有限公司</a:t>
            </a:r>
            <a:endParaRPr sz="2300" dirty="0">
              <a:latin typeface="黑体" panose="02010609060101010101" charset="-122"/>
              <a:ea typeface="黑体" panose="02010609060101010101" charset="-122"/>
              <a:cs typeface="黑体" panose="02010609060101010101" charset="-122"/>
            </a:endParaRPr>
          </a:p>
          <a:p>
            <a:pPr marL="713105" algn="l" rtl="0" eaLnBrk="0">
              <a:lnSpc>
                <a:spcPct val="95000"/>
              </a:lnSpc>
              <a:spcBef>
                <a:spcPts val="270"/>
              </a:spcBef>
            </a:pP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中</a:t>
            </a:r>
            <a:r>
              <a:rPr sz="1300" kern="0" spc="30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国</a:t>
            </a:r>
            <a:r>
              <a:rPr sz="1300" kern="0" spc="20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高</a:t>
            </a:r>
            <a:r>
              <a:rPr sz="1300" kern="0" spc="17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端</a:t>
            </a:r>
            <a:r>
              <a:rPr sz="1300" kern="0" spc="19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专</a:t>
            </a:r>
            <a:r>
              <a:rPr sz="1300" kern="0" spc="19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用</a:t>
            </a:r>
            <a:r>
              <a:rPr sz="1300" kern="0" spc="18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车</a:t>
            </a:r>
            <a:r>
              <a:rPr sz="1300" kern="0" spc="16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制</a:t>
            </a:r>
            <a:r>
              <a:rPr sz="1300" kern="0" spc="16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造</a:t>
            </a:r>
            <a:r>
              <a:rPr sz="1300" kern="0" spc="210" dirty="0">
                <a:solidFill>
                  <a:srgbClr val="FFFFFF">
                    <a:alpha val="100000"/>
                  </a:srgbClr>
                </a:solidFill>
                <a:latin typeface="黑体" panose="02010609060101010101" charset="-122"/>
                <a:ea typeface="黑体" panose="02010609060101010101" charset="-122"/>
                <a:cs typeface="黑体" panose="02010609060101010101" charset="-122"/>
              </a:rPr>
              <a:t> </a:t>
            </a:r>
            <a:r>
              <a:rPr sz="1300" kern="0" spc="-80" dirty="0">
                <a:solidFill>
                  <a:srgbClr val="FFFFFF">
                    <a:alpha val="100000"/>
                  </a:srgbClr>
                </a:solidFill>
                <a:latin typeface="黑体" panose="02010609060101010101" charset="-122"/>
                <a:ea typeface="黑体" panose="02010609060101010101" charset="-122"/>
                <a:cs typeface="黑体" panose="02010609060101010101" charset="-122"/>
              </a:rPr>
              <a:t>商</a:t>
            </a:r>
            <a:endParaRPr sz="1300" dirty="0">
              <a:latin typeface="黑体" panose="02010609060101010101" charset="-122"/>
              <a:ea typeface="黑体" panose="02010609060101010101" charset="-122"/>
              <a:cs typeface="黑体" panose="02010609060101010101" charset="-122"/>
            </a:endParaRPr>
          </a:p>
          <a:p>
            <a:pPr marL="59055" algn="l" rtl="0" eaLnBrk="0">
              <a:lnSpc>
                <a:spcPct val="100000"/>
              </a:lnSpc>
              <a:spcBef>
                <a:spcPts val="1050"/>
              </a:spcBef>
            </a:pPr>
            <a:r>
              <a:rPr sz="900" kern="0" spc="110" dirty="0">
                <a:solidFill>
                  <a:srgbClr val="FFFFFF">
                    <a:alpha val="100000"/>
                  </a:srgbClr>
                </a:solidFill>
                <a:latin typeface="黑体" panose="02010609060101010101" charset="-122"/>
                <a:ea typeface="黑体" panose="02010609060101010101" charset="-122"/>
                <a:cs typeface="黑体" panose="02010609060101010101" charset="-122"/>
              </a:rPr>
              <a:t>地址：武汉市黄陂区</a:t>
            </a:r>
            <a:r>
              <a:rPr sz="900" kern="0" spc="100" dirty="0">
                <a:solidFill>
                  <a:srgbClr val="FFFFFF">
                    <a:alpha val="100000"/>
                  </a:srgbClr>
                </a:solidFill>
                <a:latin typeface="黑体" panose="02010609060101010101" charset="-122"/>
                <a:ea typeface="黑体" panose="02010609060101010101" charset="-122"/>
                <a:cs typeface="黑体" panose="02010609060101010101" charset="-122"/>
              </a:rPr>
              <a:t>孝天大道特1号</a:t>
            </a:r>
            <a:endParaRPr sz="900" dirty="0">
              <a:latin typeface="黑体" panose="02010609060101010101" charset="-122"/>
              <a:ea typeface="黑体" panose="02010609060101010101" charset="-122"/>
              <a:cs typeface="黑体" panose="02010609060101010101" charset="-122"/>
            </a:endParaRPr>
          </a:p>
          <a:p>
            <a:pPr marL="59055" algn="l" rtl="0" eaLnBrk="0">
              <a:lnSpc>
                <a:spcPct val="100000"/>
              </a:lnSpc>
              <a:spcBef>
                <a:spcPts val="270"/>
              </a:spcBef>
            </a:pPr>
            <a:r>
              <a:rPr sz="900" kern="0" spc="100" dirty="0">
                <a:solidFill>
                  <a:srgbClr val="FFFFFF">
                    <a:alpha val="100000"/>
                  </a:srgbClr>
                </a:solidFill>
                <a:latin typeface="黑体" panose="02010609060101010101" charset="-122"/>
                <a:ea typeface="黑体" panose="02010609060101010101" charset="-122"/>
                <a:cs typeface="黑体" panose="02010609060101010101" charset="-122"/>
              </a:rPr>
              <a:t>公司全称：程力重工股份有限公司</a:t>
            </a:r>
            <a:endParaRPr sz="900" dirty="0">
              <a:latin typeface="黑体" panose="02010609060101010101" charset="-122"/>
              <a:ea typeface="黑体" panose="02010609060101010101" charset="-122"/>
              <a:cs typeface="黑体" panose="02010609060101010101" charset="-122"/>
            </a:endParaRPr>
          </a:p>
          <a:p>
            <a:pPr marL="59055" algn="l" rtl="0" eaLnBrk="0">
              <a:lnSpc>
                <a:spcPts val="1090"/>
              </a:lnSpc>
              <a:spcBef>
                <a:spcPts val="225"/>
              </a:spcBef>
            </a:pPr>
            <a:r>
              <a:rPr sz="900" kern="0" spc="140" dirty="0">
                <a:solidFill>
                  <a:srgbClr val="FFFFFF">
                    <a:alpha val="100000"/>
                  </a:srgbClr>
                </a:solidFill>
                <a:latin typeface="黑体" panose="02010609060101010101" charset="-122"/>
                <a:ea typeface="黑体" panose="02010609060101010101" charset="-122"/>
                <a:cs typeface="黑体" panose="02010609060101010101" charset="-122"/>
              </a:rPr>
              <a:t>社会信用代码：914201</a:t>
            </a:r>
            <a:r>
              <a:rPr sz="900" kern="0" spc="130" dirty="0">
                <a:solidFill>
                  <a:srgbClr val="FFFFFF">
                    <a:alpha val="100000"/>
                  </a:srgbClr>
                </a:solidFill>
                <a:latin typeface="黑体" panose="02010609060101010101" charset="-122"/>
                <a:ea typeface="黑体" panose="02010609060101010101" charset="-122"/>
                <a:cs typeface="黑体" panose="02010609060101010101" charset="-122"/>
              </a:rPr>
              <a:t>160884583303</a:t>
            </a:r>
            <a:endParaRPr sz="900" dirty="0">
              <a:latin typeface="黑体" panose="02010609060101010101" charset="-122"/>
              <a:ea typeface="黑体" panose="02010609060101010101" charset="-122"/>
              <a:cs typeface="黑体" panose="02010609060101010101" charset="-122"/>
            </a:endParaRPr>
          </a:p>
          <a:p>
            <a:pPr marL="59055" algn="l" rtl="0" eaLnBrk="0">
              <a:lnSpc>
                <a:spcPct val="95000"/>
              </a:lnSpc>
              <a:spcBef>
                <a:spcPts val="115"/>
              </a:spcBef>
            </a:pPr>
            <a:r>
              <a:rPr sz="1100" kern="0" spc="-50" dirty="0">
                <a:solidFill>
                  <a:srgbClr val="FFFFFF">
                    <a:alpha val="100000"/>
                  </a:srgbClr>
                </a:solidFill>
                <a:latin typeface="黑体" panose="02010609060101010101" charset="-122"/>
                <a:ea typeface="黑体" panose="02010609060101010101" charset="-122"/>
                <a:cs typeface="黑体" panose="02010609060101010101" charset="-122"/>
              </a:rPr>
              <a:t>开户行：建行武汉市黄陂支行</a:t>
            </a:r>
            <a:endParaRPr sz="1100" dirty="0">
              <a:latin typeface="黑体" panose="02010609060101010101" charset="-122"/>
              <a:ea typeface="黑体" panose="02010609060101010101" charset="-122"/>
              <a:cs typeface="黑体" panose="02010609060101010101" charset="-122"/>
            </a:endParaRPr>
          </a:p>
          <a:p>
            <a:pPr algn="l" rtl="0" eaLnBrk="0">
              <a:lnSpc>
                <a:spcPct val="103000"/>
              </a:lnSpc>
            </a:pPr>
            <a:endParaRPr sz="400" dirty="0">
              <a:latin typeface="Arial" panose="020B0604020202020204"/>
              <a:ea typeface="Arial" panose="020B0604020202020204"/>
              <a:cs typeface="Arial" panose="020B0604020202020204"/>
            </a:endParaRPr>
          </a:p>
          <a:p>
            <a:pPr marL="59055" algn="l" rtl="0" eaLnBrk="0">
              <a:lnSpc>
                <a:spcPts val="1090"/>
              </a:lnSpc>
              <a:spcBef>
                <a:spcPts val="0"/>
              </a:spcBef>
            </a:pPr>
            <a:r>
              <a:rPr sz="900" kern="0" spc="170" dirty="0">
                <a:solidFill>
                  <a:srgbClr val="FFFFFF">
                    <a:alpha val="100000"/>
                  </a:srgbClr>
                </a:solidFill>
                <a:latin typeface="黑体" panose="02010609060101010101" charset="-122"/>
                <a:ea typeface="黑体" panose="02010609060101010101" charset="-122"/>
                <a:cs typeface="黑体" panose="02010609060101010101" charset="-122"/>
              </a:rPr>
              <a:t>帐号：42001157508059518888</a:t>
            </a:r>
            <a:endParaRPr sz="900" dirty="0">
              <a:latin typeface="黑体" panose="02010609060101010101" charset="-122"/>
              <a:ea typeface="黑体" panose="02010609060101010101" charset="-122"/>
              <a:cs typeface="黑体" panose="02010609060101010101" charset="-122"/>
            </a:endParaRPr>
          </a:p>
        </p:txBody>
      </p:sp>
      <p:sp>
        <p:nvSpPr>
          <p:cNvPr id="6" name="textbox 6"/>
          <p:cNvSpPr/>
          <p:nvPr/>
        </p:nvSpPr>
        <p:spPr>
          <a:xfrm>
            <a:off x="15894006" y="5500154"/>
            <a:ext cx="3995420" cy="1136650"/>
          </a:xfrm>
          <a:prstGeom prst="rect">
            <a:avLst/>
          </a:prstGeom>
          <a:noFill/>
          <a:ln w="0" cap="flat">
            <a:noFill/>
            <a:prstDash val="solid"/>
            <a:miter lim="0"/>
          </a:ln>
        </p:spPr>
        <p:txBody>
          <a:bodyPr vert="horz" wrap="square" lIns="0" tIns="0" rIns="0" bIns="0"/>
          <a:lstStyle/>
          <a:p>
            <a:pPr algn="l" rtl="0" eaLnBrk="0">
              <a:lnSpc>
                <a:spcPct val="98000"/>
              </a:lnSpc>
            </a:pPr>
            <a:endParaRPr sz="100" dirty="0">
              <a:latin typeface="Arial" panose="020B0604020202020204"/>
              <a:ea typeface="Arial" panose="020B0604020202020204"/>
              <a:cs typeface="Arial" panose="020B0604020202020204"/>
            </a:endParaRPr>
          </a:p>
          <a:p>
            <a:pPr algn="r" rtl="0" eaLnBrk="0">
              <a:lnSpc>
                <a:spcPct val="84000"/>
              </a:lnSpc>
            </a:pPr>
            <a:r>
              <a:rPr sz="3000" b="1" kern="0" spc="-170" dirty="0">
                <a:solidFill>
                  <a:srgbClr val="FFFFFF">
                    <a:alpha val="100000"/>
                  </a:srgbClr>
                </a:solidFill>
                <a:latin typeface="Arial" panose="020B0604020202020204"/>
                <a:ea typeface="Arial" panose="020B0604020202020204"/>
                <a:cs typeface="Arial" panose="020B0604020202020204"/>
              </a:rPr>
              <a:t>PRODUCT </a:t>
            </a:r>
            <a:r>
              <a:rPr sz="3000" b="1" kern="0" spc="-170" dirty="0">
                <a:solidFill>
                  <a:srgbClr val="B0F040">
                    <a:alpha val="100000"/>
                  </a:srgbClr>
                </a:solidFill>
                <a:latin typeface="Arial" panose="020B0604020202020204"/>
                <a:ea typeface="Arial" panose="020B0604020202020204"/>
                <a:cs typeface="Arial" panose="020B0604020202020204"/>
              </a:rPr>
              <a:t>P</a:t>
            </a:r>
            <a:r>
              <a:rPr sz="3000" b="1" kern="0" spc="-160" dirty="0">
                <a:solidFill>
                  <a:srgbClr val="B0F040">
                    <a:alpha val="100000"/>
                  </a:srgbClr>
                </a:solidFill>
                <a:latin typeface="Arial" panose="020B0604020202020204"/>
                <a:ea typeface="Arial" panose="020B0604020202020204"/>
                <a:cs typeface="Arial" panose="020B0604020202020204"/>
              </a:rPr>
              <a:t>RICE</a:t>
            </a:r>
            <a:r>
              <a:rPr sz="3000" b="1" kern="0" spc="270" dirty="0">
                <a:solidFill>
                  <a:srgbClr val="B0F040">
                    <a:alpha val="100000"/>
                  </a:srgbClr>
                </a:solidFill>
                <a:latin typeface="Arial" panose="020B0604020202020204"/>
                <a:ea typeface="Arial" panose="020B0604020202020204"/>
                <a:cs typeface="Arial" panose="020B0604020202020204"/>
              </a:rPr>
              <a:t> </a:t>
            </a:r>
            <a:r>
              <a:rPr sz="3000" b="1" kern="0" spc="-160" dirty="0">
                <a:solidFill>
                  <a:srgbClr val="B0F040">
                    <a:alpha val="100000"/>
                  </a:srgbClr>
                </a:solidFill>
                <a:latin typeface="Arial" panose="020B0604020202020204"/>
                <a:ea typeface="Arial" panose="020B0604020202020204"/>
                <a:cs typeface="Arial" panose="020B0604020202020204"/>
              </a:rPr>
              <a:t>LIS</a:t>
            </a:r>
            <a:r>
              <a:rPr sz="3000" b="1" kern="0" spc="-70" dirty="0">
                <a:solidFill>
                  <a:srgbClr val="B0F040">
                    <a:alpha val="100000"/>
                  </a:srgbClr>
                </a:solidFill>
                <a:latin typeface="Arial" panose="020B0604020202020204"/>
                <a:ea typeface="Arial" panose="020B0604020202020204"/>
                <a:cs typeface="Arial" panose="020B0604020202020204"/>
              </a:rPr>
              <a:t>T</a:t>
            </a:r>
            <a:endParaRPr sz="3000" dirty="0">
              <a:latin typeface="Arial" panose="020B0604020202020204"/>
              <a:ea typeface="Arial" panose="020B0604020202020204"/>
              <a:cs typeface="Arial" panose="020B0604020202020204"/>
            </a:endParaRPr>
          </a:p>
          <a:p>
            <a:pPr marL="533400" algn="l" rtl="0" eaLnBrk="0">
              <a:lnSpc>
                <a:spcPts val="3560"/>
              </a:lnSpc>
            </a:pPr>
            <a:r>
              <a:rPr sz="2700" kern="0" spc="-170" dirty="0">
                <a:solidFill>
                  <a:srgbClr val="FFFFFF">
                    <a:alpha val="100000"/>
                  </a:srgbClr>
                </a:solidFill>
                <a:latin typeface="黑体" panose="02010609060101010101" charset="-122"/>
                <a:ea typeface="黑体" panose="02010609060101010101" charset="-122"/>
                <a:cs typeface="黑体" panose="02010609060101010101" charset="-122"/>
              </a:rPr>
              <a:t>程</a:t>
            </a:r>
            <a:r>
              <a:rPr sz="2700" kern="0" spc="-170" dirty="0">
                <a:solidFill>
                  <a:srgbClr val="FFFFFF">
                    <a:alpha val="100000"/>
                  </a:srgbClr>
                </a:solidFill>
                <a:latin typeface="黑体" panose="02010609060101010101" charset="-122"/>
                <a:ea typeface="黑体" panose="02010609060101010101" charset="-122"/>
                <a:cs typeface="黑体" panose="02010609060101010101" charset="-122"/>
              </a:rPr>
              <a:t> </a:t>
            </a:r>
            <a:r>
              <a:rPr sz="2700" kern="0" spc="-170" dirty="0">
                <a:solidFill>
                  <a:srgbClr val="FFFFFF">
                    <a:alpha val="100000"/>
                  </a:srgbClr>
                </a:solidFill>
                <a:latin typeface="黑体" panose="02010609060101010101" charset="-122"/>
                <a:ea typeface="黑体" panose="02010609060101010101" charset="-122"/>
                <a:cs typeface="黑体" panose="02010609060101010101" charset="-122"/>
              </a:rPr>
              <a:t>力</a:t>
            </a:r>
            <a:r>
              <a:rPr sz="2700" kern="0" spc="-240" dirty="0">
                <a:solidFill>
                  <a:srgbClr val="FFFFFF">
                    <a:alpha val="100000"/>
                  </a:srgbClr>
                </a:solidFill>
                <a:latin typeface="黑体" panose="02010609060101010101" charset="-122"/>
                <a:ea typeface="黑体" panose="02010609060101010101" charset="-122"/>
                <a:cs typeface="黑体" panose="02010609060101010101" charset="-122"/>
              </a:rPr>
              <a:t> </a:t>
            </a:r>
            <a:r>
              <a:rPr sz="2700" kern="0" spc="-170" dirty="0">
                <a:solidFill>
                  <a:srgbClr val="FFFFFF">
                    <a:alpha val="100000"/>
                  </a:srgbClr>
                </a:solidFill>
                <a:latin typeface="黑体" panose="02010609060101010101" charset="-122"/>
                <a:ea typeface="黑体" panose="02010609060101010101" charset="-122"/>
                <a:cs typeface="黑体" panose="02010609060101010101" charset="-122"/>
              </a:rPr>
              <a:t>重</a:t>
            </a:r>
            <a:r>
              <a:rPr sz="2700" kern="0" spc="-300" dirty="0">
                <a:solidFill>
                  <a:srgbClr val="FFFFFF">
                    <a:alpha val="100000"/>
                  </a:srgbClr>
                </a:solidFill>
                <a:latin typeface="黑体" panose="02010609060101010101" charset="-122"/>
                <a:ea typeface="黑体" panose="02010609060101010101" charset="-122"/>
                <a:cs typeface="黑体" panose="02010609060101010101" charset="-122"/>
              </a:rPr>
              <a:t> </a:t>
            </a:r>
            <a:r>
              <a:rPr sz="2700" kern="0" spc="-170" dirty="0">
                <a:solidFill>
                  <a:srgbClr val="FFFFFF">
                    <a:alpha val="100000"/>
                  </a:srgbClr>
                </a:solidFill>
                <a:latin typeface="黑体" panose="02010609060101010101" charset="-122"/>
                <a:ea typeface="黑体" panose="02010609060101010101" charset="-122"/>
                <a:cs typeface="黑体" panose="02010609060101010101" charset="-122"/>
              </a:rPr>
              <a:t>工</a:t>
            </a:r>
            <a:r>
              <a:rPr sz="2700" b="1" kern="0" spc="-170" dirty="0">
                <a:solidFill>
                  <a:srgbClr val="60B040">
                    <a:alpha val="100000"/>
                  </a:srgbClr>
                </a:solidFill>
                <a:latin typeface="黑体" panose="02010609060101010101" charset="-122"/>
                <a:ea typeface="黑体" panose="02010609060101010101" charset="-122"/>
                <a:cs typeface="黑体" panose="02010609060101010101" charset="-122"/>
              </a:rPr>
              <a:t>产</a:t>
            </a:r>
            <a:r>
              <a:rPr sz="2700" kern="0" spc="-170" dirty="0">
                <a:solidFill>
                  <a:srgbClr val="60B040">
                    <a:alpha val="100000"/>
                  </a:srgbClr>
                </a:solidFill>
                <a:latin typeface="黑体" panose="02010609060101010101" charset="-122"/>
                <a:ea typeface="黑体" panose="02010609060101010101" charset="-122"/>
                <a:cs typeface="黑体" panose="02010609060101010101" charset="-122"/>
              </a:rPr>
              <a:t> </a:t>
            </a:r>
            <a:r>
              <a:rPr sz="2700" b="1" kern="0" spc="-170" dirty="0">
                <a:solidFill>
                  <a:srgbClr val="60B040">
                    <a:alpha val="100000"/>
                  </a:srgbClr>
                </a:solidFill>
                <a:latin typeface="黑体" panose="02010609060101010101" charset="-122"/>
                <a:ea typeface="黑体" panose="02010609060101010101" charset="-122"/>
                <a:cs typeface="黑体" panose="02010609060101010101" charset="-122"/>
              </a:rPr>
              <a:t>品</a:t>
            </a:r>
            <a:r>
              <a:rPr sz="2700" kern="0" spc="-190" dirty="0">
                <a:solidFill>
                  <a:srgbClr val="60B040">
                    <a:alpha val="100000"/>
                  </a:srgbClr>
                </a:solidFill>
                <a:latin typeface="黑体" panose="02010609060101010101" charset="-122"/>
                <a:ea typeface="黑体" panose="02010609060101010101" charset="-122"/>
                <a:cs typeface="黑体" panose="02010609060101010101" charset="-122"/>
              </a:rPr>
              <a:t> </a:t>
            </a:r>
            <a:r>
              <a:rPr sz="2700" b="1" kern="0" spc="-170" dirty="0">
                <a:solidFill>
                  <a:srgbClr val="60B040">
                    <a:alpha val="100000"/>
                  </a:srgbClr>
                </a:solidFill>
                <a:latin typeface="黑体" panose="02010609060101010101" charset="-122"/>
                <a:ea typeface="黑体" panose="02010609060101010101" charset="-122"/>
                <a:cs typeface="黑体" panose="02010609060101010101" charset="-122"/>
              </a:rPr>
              <a:t>画</a:t>
            </a:r>
            <a:r>
              <a:rPr sz="2700" kern="0" spc="-320" dirty="0">
                <a:solidFill>
                  <a:srgbClr val="60B040">
                    <a:alpha val="100000"/>
                  </a:srgbClr>
                </a:solidFill>
                <a:latin typeface="黑体" panose="02010609060101010101" charset="-122"/>
                <a:ea typeface="黑体" panose="02010609060101010101" charset="-122"/>
                <a:cs typeface="黑体" panose="02010609060101010101" charset="-122"/>
              </a:rPr>
              <a:t> </a:t>
            </a:r>
            <a:r>
              <a:rPr sz="2700" b="1" kern="0" spc="-170" dirty="0">
                <a:solidFill>
                  <a:srgbClr val="60B040">
                    <a:alpha val="100000"/>
                  </a:srgbClr>
                </a:solidFill>
                <a:latin typeface="黑体" panose="02010609060101010101" charset="-122"/>
                <a:ea typeface="黑体" panose="02010609060101010101" charset="-122"/>
                <a:cs typeface="黑体" panose="02010609060101010101" charset="-122"/>
              </a:rPr>
              <a:t>册</a:t>
            </a:r>
            <a:endParaRPr sz="2700" dirty="0">
              <a:latin typeface="黑体" panose="02010609060101010101" charset="-122"/>
              <a:ea typeface="黑体" panose="02010609060101010101" charset="-122"/>
              <a:cs typeface="黑体" panose="02010609060101010101" charset="-122"/>
            </a:endParaRPr>
          </a:p>
          <a:p>
            <a:pPr algn="l" rtl="0" eaLnBrk="0">
              <a:lnSpc>
                <a:spcPct val="107000"/>
              </a:lnSpc>
            </a:pPr>
            <a:endParaRPr sz="600" dirty="0">
              <a:latin typeface="Arial" panose="020B0604020202020204"/>
              <a:ea typeface="Arial" panose="020B0604020202020204"/>
              <a:cs typeface="Arial" panose="020B0604020202020204"/>
            </a:endParaRPr>
          </a:p>
          <a:p>
            <a:pPr marL="12700" algn="l" rtl="0" eaLnBrk="0">
              <a:lnSpc>
                <a:spcPct val="95000"/>
              </a:lnSpc>
              <a:spcBef>
                <a:spcPts val="5"/>
              </a:spcBef>
            </a:pPr>
            <a:r>
              <a:rPr sz="1200" kern="0" spc="50" dirty="0">
                <a:solidFill>
                  <a:srgbClr val="FFFFFF">
                    <a:alpha val="100000"/>
                  </a:srgbClr>
                </a:solidFill>
                <a:latin typeface="黑体" panose="02010609060101010101" charset="-122"/>
                <a:ea typeface="黑体" panose="02010609060101010101" charset="-122"/>
                <a:cs typeface="黑体" panose="02010609060101010101" charset="-122"/>
              </a:rPr>
              <a:t>洒水车系列</a:t>
            </a:r>
            <a:r>
              <a:rPr sz="12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50" dirty="0">
                <a:solidFill>
                  <a:srgbClr val="FFFFFF">
                    <a:alpha val="100000"/>
                  </a:srgbClr>
                </a:solidFill>
                <a:latin typeface="黑体" panose="02010609060101010101" charset="-122"/>
                <a:ea typeface="黑体" panose="02010609060101010101" charset="-122"/>
                <a:cs typeface="黑体" panose="02010609060101010101" charset="-122"/>
              </a:rPr>
              <a:t>环卫垃圾车系列</a:t>
            </a:r>
            <a:endParaRPr sz="1200" dirty="0">
              <a:latin typeface="黑体" panose="02010609060101010101" charset="-122"/>
              <a:ea typeface="黑体" panose="02010609060101010101" charset="-122"/>
              <a:cs typeface="黑体" panose="02010609060101010101" charset="-122"/>
            </a:endParaRPr>
          </a:p>
        </p:txBody>
      </p:sp>
      <p:sp>
        <p:nvSpPr>
          <p:cNvPr id="8" name="rect 8"/>
          <p:cNvSpPr/>
          <p:nvPr/>
        </p:nvSpPr>
        <p:spPr>
          <a:xfrm>
            <a:off x="5530866" y="6280165"/>
            <a:ext cx="4330708" cy="711202"/>
          </a:xfrm>
          <a:prstGeom prst="rect">
            <a:avLst/>
          </a:prstGeom>
          <a:solidFill>
            <a:srgbClr val="FCFDFC">
              <a:alpha val="100000"/>
            </a:srgbClr>
          </a:solidFill>
          <a:ln w="0" cap="flat">
            <a:noFill/>
            <a:prstDash val="solid"/>
            <a:miter lim="0"/>
          </a:ln>
        </p:spPr>
        <p:txBody>
          <a:bodyPr rtlCol="0"/>
          <a:lstStyle/>
          <a:p>
            <a:pPr algn="ctr"/>
            <a:endParaRPr lang="zh-CN" altLang="en-US"/>
          </a:p>
        </p:txBody>
      </p:sp>
      <p:pic>
        <p:nvPicPr>
          <p:cNvPr id="10" name="picture 10"/>
          <p:cNvPicPr>
            <a:picLocks noChangeAspect="1"/>
          </p:cNvPicPr>
          <p:nvPr/>
        </p:nvPicPr>
        <p:blipFill>
          <a:blip r:embed="rId2"/>
          <a:stretch>
            <a:fillRect/>
          </a:stretch>
        </p:blipFill>
        <p:spPr>
          <a:xfrm rot="21600000">
            <a:off x="17132320" y="742916"/>
            <a:ext cx="2571736" cy="1130308"/>
          </a:xfrm>
          <a:prstGeom prst="rect">
            <a:avLst/>
          </a:prstGeom>
        </p:spPr>
      </p:pic>
      <p:sp>
        <p:nvSpPr>
          <p:cNvPr id="12" name="textbox 12"/>
          <p:cNvSpPr/>
          <p:nvPr/>
        </p:nvSpPr>
        <p:spPr>
          <a:xfrm>
            <a:off x="507929" y="551212"/>
            <a:ext cx="7052944" cy="320040"/>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95000"/>
              </a:lnSpc>
            </a:pPr>
            <a:r>
              <a:rPr sz="900" kern="0" spc="40" dirty="0">
                <a:solidFill>
                  <a:srgbClr val="60B040">
                    <a:alpha val="100000"/>
                  </a:srgbClr>
                </a:solidFill>
                <a:latin typeface="黑体" panose="02010609060101010101" charset="-122"/>
                <a:ea typeface="黑体" panose="02010609060101010101" charset="-122"/>
                <a:cs typeface="黑体" panose="02010609060101010101" charset="-122"/>
              </a:rPr>
              <a:t>温馨提示，本公司目录里的产品图片</a:t>
            </a:r>
            <a:r>
              <a:rPr sz="900" kern="0" spc="40" dirty="0">
                <a:solidFill>
                  <a:srgbClr val="609040">
                    <a:alpha val="100000"/>
                  </a:srgbClr>
                </a:solidFill>
                <a:latin typeface="黑体" panose="02010609060101010101" charset="-122"/>
                <a:ea typeface="黑体" panose="02010609060101010101" charset="-122"/>
                <a:cs typeface="黑体" panose="02010609060101010101" charset="-122"/>
              </a:rPr>
              <a:t>和技术说明仅供参考，请以实物</a:t>
            </a:r>
            <a:r>
              <a:rPr sz="900" kern="0" spc="30" dirty="0">
                <a:solidFill>
                  <a:srgbClr val="609040">
                    <a:alpha val="100000"/>
                  </a:srgbClr>
                </a:solidFill>
                <a:latin typeface="黑体" panose="02010609060101010101" charset="-122"/>
                <a:ea typeface="黑体" panose="02010609060101010101" charset="-122"/>
                <a:cs typeface="黑体" panose="02010609060101010101" charset="-122"/>
              </a:rPr>
              <a:t>为准。</a:t>
            </a:r>
            <a:endParaRPr sz="900" dirty="0">
              <a:latin typeface="黑体" panose="02010609060101010101" charset="-122"/>
              <a:ea typeface="黑体" panose="02010609060101010101" charset="-122"/>
              <a:cs typeface="黑体" panose="02010609060101010101" charset="-122"/>
            </a:endParaRPr>
          </a:p>
          <a:p>
            <a:pPr marL="12700" algn="l" rtl="0" eaLnBrk="0">
              <a:lnSpc>
                <a:spcPts val="1295"/>
              </a:lnSpc>
            </a:pPr>
            <a:r>
              <a:rPr sz="900" kern="0" spc="20" dirty="0">
                <a:solidFill>
                  <a:srgbClr val="60B040">
                    <a:alpha val="100000"/>
                  </a:srgbClr>
                </a:solidFill>
                <a:latin typeface="Arial" panose="020B0604020202020204"/>
                <a:ea typeface="Arial" panose="020B0604020202020204"/>
                <a:cs typeface="Arial" panose="020B0604020202020204"/>
              </a:rPr>
              <a:t>Warm</a:t>
            </a:r>
            <a:r>
              <a:rPr sz="900" kern="0" spc="22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tips.the</a:t>
            </a:r>
            <a:r>
              <a:rPr sz="900" kern="0" spc="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product</a:t>
            </a:r>
            <a:r>
              <a:rPr sz="900" kern="0" spc="1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pictures</a:t>
            </a:r>
            <a:r>
              <a:rPr sz="900" kern="0" spc="26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and</a:t>
            </a:r>
            <a:r>
              <a:rPr sz="900" kern="0" spc="22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technical</a:t>
            </a:r>
            <a:r>
              <a:rPr sz="900" kern="0" spc="24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descriptions</a:t>
            </a:r>
            <a:r>
              <a:rPr sz="900" kern="0" spc="1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in</a:t>
            </a:r>
            <a:r>
              <a:rPr sz="900" kern="0" spc="24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our</a:t>
            </a:r>
            <a:r>
              <a:rPr sz="900" kern="0" spc="23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catalog</a:t>
            </a:r>
            <a:r>
              <a:rPr sz="900" kern="0" spc="24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are</a:t>
            </a:r>
            <a:r>
              <a:rPr sz="900" kern="0" spc="210" dirty="0">
                <a:solidFill>
                  <a:srgbClr val="60B040">
                    <a:alpha val="100000"/>
                  </a:srgbClr>
                </a:solidFill>
                <a:latin typeface="Arial" panose="020B0604020202020204"/>
                <a:ea typeface="Arial" panose="020B0604020202020204"/>
                <a:cs typeface="Arial" panose="020B0604020202020204"/>
              </a:rPr>
              <a:t> </a:t>
            </a:r>
            <a:r>
              <a:rPr sz="900" kern="0" spc="20" dirty="0">
                <a:solidFill>
                  <a:srgbClr val="60B040">
                    <a:alpha val="100000"/>
                  </a:srgbClr>
                </a:solidFill>
                <a:latin typeface="Arial" panose="020B0604020202020204"/>
                <a:ea typeface="Arial" panose="020B0604020202020204"/>
                <a:cs typeface="Arial" panose="020B0604020202020204"/>
              </a:rPr>
              <a:t>f</a:t>
            </a:r>
            <a:r>
              <a:rPr sz="900" kern="0" spc="10" dirty="0">
                <a:solidFill>
                  <a:srgbClr val="60B040">
                    <a:alpha val="100000"/>
                  </a:srgbClr>
                </a:solidFill>
                <a:latin typeface="Arial" panose="020B0604020202020204"/>
                <a:ea typeface="Arial" panose="020B0604020202020204"/>
                <a:cs typeface="Arial" panose="020B0604020202020204"/>
              </a:rPr>
              <a:t>or</a:t>
            </a:r>
            <a:r>
              <a:rPr sz="900" kern="0" spc="0" dirty="0">
                <a:solidFill>
                  <a:srgbClr val="60B040">
                    <a:alpha val="100000"/>
                  </a:srgbClr>
                </a:solidFill>
                <a:latin typeface="Arial" panose="020B0604020202020204"/>
                <a:ea typeface="Arial" panose="020B0604020202020204"/>
                <a:cs typeface="Arial" panose="020B0604020202020204"/>
              </a:rPr>
              <a:t>  </a:t>
            </a:r>
            <a:r>
              <a:rPr sz="900" kern="0" spc="10" dirty="0">
                <a:solidFill>
                  <a:srgbClr val="60B040">
                    <a:alpha val="100000"/>
                  </a:srgbClr>
                </a:solidFill>
                <a:latin typeface="Arial" panose="020B0604020202020204"/>
                <a:ea typeface="Arial" panose="020B0604020202020204"/>
                <a:cs typeface="Arial" panose="020B0604020202020204"/>
              </a:rPr>
              <a:t>reference</a:t>
            </a:r>
            <a:r>
              <a:rPr sz="900" kern="0" spc="250" dirty="0">
                <a:solidFill>
                  <a:srgbClr val="60B040">
                    <a:alpha val="100000"/>
                  </a:srgbClr>
                </a:solidFill>
                <a:latin typeface="Arial" panose="020B0604020202020204"/>
                <a:ea typeface="Arial" panose="020B0604020202020204"/>
                <a:cs typeface="Arial" panose="020B0604020202020204"/>
              </a:rPr>
              <a:t> </a:t>
            </a:r>
            <a:r>
              <a:rPr sz="900" kern="0" spc="10" dirty="0">
                <a:solidFill>
                  <a:srgbClr val="60B040">
                    <a:alpha val="100000"/>
                  </a:srgbClr>
                </a:solidFill>
                <a:latin typeface="Arial" panose="020B0604020202020204"/>
                <a:ea typeface="Arial" panose="020B0604020202020204"/>
                <a:cs typeface="Arial" panose="020B0604020202020204"/>
              </a:rPr>
              <a:t>only,</a:t>
            </a:r>
            <a:r>
              <a:rPr sz="900" kern="0" spc="-90" dirty="0">
                <a:solidFill>
                  <a:srgbClr val="60B040">
                    <a:alpha val="100000"/>
                  </a:srgbClr>
                </a:solidFill>
                <a:latin typeface="Arial" panose="020B0604020202020204"/>
                <a:ea typeface="Arial" panose="020B0604020202020204"/>
                <a:cs typeface="Arial" panose="020B0604020202020204"/>
              </a:rPr>
              <a:t> </a:t>
            </a:r>
            <a:r>
              <a:rPr sz="900" kern="0" spc="10" dirty="0">
                <a:solidFill>
                  <a:srgbClr val="609040">
                    <a:alpha val="100000"/>
                  </a:srgbClr>
                </a:solidFill>
                <a:latin typeface="Arial" panose="020B0604020202020204"/>
                <a:ea typeface="Arial" panose="020B0604020202020204"/>
                <a:cs typeface="Arial" panose="020B0604020202020204"/>
              </a:rPr>
              <a:t>please</a:t>
            </a:r>
            <a:r>
              <a:rPr sz="900" kern="0" spc="200" dirty="0">
                <a:solidFill>
                  <a:srgbClr val="609040">
                    <a:alpha val="100000"/>
                  </a:srgbClr>
                </a:solidFill>
                <a:latin typeface="Arial" panose="020B0604020202020204"/>
                <a:ea typeface="Arial" panose="020B0604020202020204"/>
                <a:cs typeface="Arial" panose="020B0604020202020204"/>
              </a:rPr>
              <a:t> </a:t>
            </a:r>
            <a:r>
              <a:rPr sz="900" kern="0" spc="10" dirty="0">
                <a:solidFill>
                  <a:srgbClr val="609040">
                    <a:alpha val="100000"/>
                  </a:srgbClr>
                </a:solidFill>
                <a:latin typeface="Arial" panose="020B0604020202020204"/>
                <a:ea typeface="Arial" panose="020B0604020202020204"/>
                <a:cs typeface="Arial" panose="020B0604020202020204"/>
              </a:rPr>
              <a:t>refer</a:t>
            </a:r>
            <a:r>
              <a:rPr sz="900" kern="0" spc="130" dirty="0">
                <a:solidFill>
                  <a:srgbClr val="609040">
                    <a:alpha val="100000"/>
                  </a:srgbClr>
                </a:solidFill>
                <a:latin typeface="Arial" panose="020B0604020202020204"/>
                <a:ea typeface="Arial" panose="020B0604020202020204"/>
                <a:cs typeface="Arial" panose="020B0604020202020204"/>
              </a:rPr>
              <a:t> </a:t>
            </a:r>
            <a:r>
              <a:rPr sz="900" kern="0" spc="10" dirty="0">
                <a:solidFill>
                  <a:srgbClr val="609040">
                    <a:alpha val="100000"/>
                  </a:srgbClr>
                </a:solidFill>
                <a:latin typeface="Arial" panose="020B0604020202020204"/>
                <a:ea typeface="Arial" panose="020B0604020202020204"/>
                <a:cs typeface="Arial" panose="020B0604020202020204"/>
              </a:rPr>
              <a:t>to</a:t>
            </a:r>
            <a:r>
              <a:rPr sz="900" kern="0" spc="150" dirty="0">
                <a:solidFill>
                  <a:srgbClr val="609040">
                    <a:alpha val="100000"/>
                  </a:srgbClr>
                </a:solidFill>
                <a:latin typeface="Arial" panose="020B0604020202020204"/>
                <a:ea typeface="Arial" panose="020B0604020202020204"/>
                <a:cs typeface="Arial" panose="020B0604020202020204"/>
              </a:rPr>
              <a:t> </a:t>
            </a:r>
            <a:r>
              <a:rPr sz="900" kern="0" spc="10" dirty="0">
                <a:solidFill>
                  <a:srgbClr val="609040">
                    <a:alpha val="100000"/>
                  </a:srgbClr>
                </a:solidFill>
                <a:latin typeface="Arial" panose="020B0604020202020204"/>
                <a:ea typeface="Arial" panose="020B0604020202020204"/>
                <a:cs typeface="Arial" panose="020B0604020202020204"/>
              </a:rPr>
              <a:t>the</a:t>
            </a:r>
            <a:r>
              <a:rPr sz="900" kern="0" spc="190" dirty="0">
                <a:solidFill>
                  <a:srgbClr val="609040">
                    <a:alpha val="100000"/>
                  </a:srgbClr>
                </a:solidFill>
                <a:latin typeface="Arial" panose="020B0604020202020204"/>
                <a:ea typeface="Arial" panose="020B0604020202020204"/>
                <a:cs typeface="Arial" panose="020B0604020202020204"/>
              </a:rPr>
              <a:t> </a:t>
            </a:r>
            <a:r>
              <a:rPr sz="900" kern="0" spc="10" dirty="0">
                <a:solidFill>
                  <a:srgbClr val="609040">
                    <a:alpha val="100000"/>
                  </a:srgbClr>
                </a:solidFill>
                <a:latin typeface="Arial" panose="020B0604020202020204"/>
                <a:ea typeface="Arial" panose="020B0604020202020204"/>
                <a:cs typeface="Arial" panose="020B0604020202020204"/>
              </a:rPr>
              <a:t>real</a:t>
            </a:r>
            <a:r>
              <a:rPr sz="900" kern="0" spc="160" dirty="0">
                <a:solidFill>
                  <a:srgbClr val="609040">
                    <a:alpha val="100000"/>
                  </a:srgbClr>
                </a:solidFill>
                <a:latin typeface="Arial" panose="020B0604020202020204"/>
                <a:ea typeface="Arial" panose="020B0604020202020204"/>
                <a:cs typeface="Arial" panose="020B0604020202020204"/>
              </a:rPr>
              <a:t> </a:t>
            </a:r>
            <a:r>
              <a:rPr sz="900" kern="0" spc="10" dirty="0">
                <a:solidFill>
                  <a:srgbClr val="609040">
                    <a:alpha val="100000"/>
                  </a:srgbClr>
                </a:solidFill>
                <a:latin typeface="Arial" panose="020B0604020202020204"/>
                <a:ea typeface="Arial" panose="020B0604020202020204"/>
                <a:cs typeface="Arial" panose="020B0604020202020204"/>
              </a:rPr>
              <a:t>object.</a:t>
            </a:r>
            <a:endParaRPr sz="900" dirty="0">
              <a:latin typeface="Arial" panose="020B0604020202020204"/>
              <a:ea typeface="Arial" panose="020B0604020202020204"/>
              <a:cs typeface="Arial" panose="020B0604020202020204"/>
            </a:endParaRPr>
          </a:p>
        </p:txBody>
      </p:sp>
      <p:sp>
        <p:nvSpPr>
          <p:cNvPr id="14" name="textbox 14"/>
          <p:cNvSpPr/>
          <p:nvPr/>
        </p:nvSpPr>
        <p:spPr>
          <a:xfrm>
            <a:off x="19342148" y="3995978"/>
            <a:ext cx="840105" cy="9842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5000"/>
              </a:lnSpc>
            </a:pPr>
            <a:r>
              <a:rPr sz="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瑾怡广告传媒 13W27598664</a:t>
            </a:r>
            <a:endParaRPr sz="500" dirty="0">
              <a:latin typeface="宋体" panose="02010600030101010101" pitchFamily="2" charset="-122"/>
              <a:ea typeface="宋体" panose="02010600030101010101" pitchFamily="2" charset="-122"/>
              <a:cs typeface="宋体" panose="02010600030101010101" pitchFamily="2" charset="-122"/>
            </a:endParaRPr>
          </a:p>
        </p:txBody>
      </p:sp>
      <p:pic>
        <p:nvPicPr>
          <p:cNvPr id="16" name="picture 16"/>
          <p:cNvPicPr>
            <a:picLocks noChangeAspect="1"/>
          </p:cNvPicPr>
          <p:nvPr/>
        </p:nvPicPr>
        <p:blipFill>
          <a:blip r:embed="rId3"/>
          <a:stretch>
            <a:fillRect/>
          </a:stretch>
        </p:blipFill>
        <p:spPr>
          <a:xfrm rot="21600000">
            <a:off x="19751566" y="4008678"/>
            <a:ext cx="30669" cy="643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8"/>
          <p:cNvPicPr>
            <a:picLocks noChangeAspect="1"/>
          </p:cNvPicPr>
          <p:nvPr/>
        </p:nvPicPr>
        <p:blipFill>
          <a:blip r:embed="rId1"/>
          <a:stretch>
            <a:fillRect/>
          </a:stretch>
        </p:blipFill>
        <p:spPr>
          <a:xfrm rot="21600000">
            <a:off x="0" y="0"/>
            <a:ext cx="20529550" cy="7569200"/>
          </a:xfrm>
          <a:prstGeom prst="rect">
            <a:avLst/>
          </a:prstGeom>
        </p:spPr>
      </p:pic>
      <p:sp>
        <p:nvSpPr>
          <p:cNvPr id="20" name="textbox 20"/>
          <p:cNvSpPr/>
          <p:nvPr/>
        </p:nvSpPr>
        <p:spPr>
          <a:xfrm>
            <a:off x="13061953" y="2632401"/>
            <a:ext cx="6873875" cy="436880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3400" kern="0" spc="-110" dirty="0">
                <a:solidFill>
                  <a:srgbClr val="60A050">
                    <a:alpha val="100000"/>
                  </a:srgbClr>
                </a:solidFill>
                <a:latin typeface="黑体" panose="02010609060101010101" charset="-122"/>
                <a:ea typeface="黑体" panose="02010609060101010101" charset="-122"/>
                <a:cs typeface="黑体" panose="02010609060101010101" charset="-122"/>
              </a:rPr>
              <a:t>程</a:t>
            </a:r>
            <a:r>
              <a:rPr sz="3400" kern="0" spc="-530" dirty="0">
                <a:solidFill>
                  <a:srgbClr val="60A050">
                    <a:alpha val="100000"/>
                  </a:srgbClr>
                </a:solidFill>
                <a:latin typeface="黑体" panose="02010609060101010101" charset="-122"/>
                <a:ea typeface="黑体" panose="02010609060101010101" charset="-122"/>
                <a:cs typeface="黑体" panose="02010609060101010101" charset="-122"/>
              </a:rPr>
              <a:t> </a:t>
            </a:r>
            <a:r>
              <a:rPr sz="3400" kern="0" spc="-110" dirty="0">
                <a:solidFill>
                  <a:srgbClr val="60A050">
                    <a:alpha val="100000"/>
                  </a:srgbClr>
                </a:solidFill>
                <a:latin typeface="黑体" panose="02010609060101010101" charset="-122"/>
                <a:ea typeface="黑体" panose="02010609060101010101" charset="-122"/>
                <a:cs typeface="黑体" panose="02010609060101010101" charset="-122"/>
              </a:rPr>
              <a:t>力</a:t>
            </a:r>
            <a:r>
              <a:rPr sz="3400" kern="0" spc="-540" dirty="0">
                <a:solidFill>
                  <a:srgbClr val="60A050">
                    <a:alpha val="100000"/>
                  </a:srgbClr>
                </a:solidFill>
                <a:latin typeface="黑体" panose="02010609060101010101" charset="-122"/>
                <a:ea typeface="黑体" panose="02010609060101010101" charset="-122"/>
                <a:cs typeface="黑体" panose="02010609060101010101" charset="-122"/>
              </a:rPr>
              <a:t> </a:t>
            </a:r>
            <a:r>
              <a:rPr sz="3400" kern="0" spc="-110" dirty="0">
                <a:solidFill>
                  <a:srgbClr val="60A050">
                    <a:alpha val="100000"/>
                  </a:srgbClr>
                </a:solidFill>
                <a:latin typeface="黑体" panose="02010609060101010101" charset="-122"/>
                <a:ea typeface="黑体" panose="02010609060101010101" charset="-122"/>
                <a:cs typeface="黑体" panose="02010609060101010101" charset="-122"/>
              </a:rPr>
              <a:t>重</a:t>
            </a:r>
            <a:r>
              <a:rPr sz="3400" kern="0" spc="-610" dirty="0">
                <a:solidFill>
                  <a:srgbClr val="60A050">
                    <a:alpha val="100000"/>
                  </a:srgbClr>
                </a:solidFill>
                <a:latin typeface="黑体" panose="02010609060101010101" charset="-122"/>
                <a:ea typeface="黑体" panose="02010609060101010101" charset="-122"/>
                <a:cs typeface="黑体" panose="02010609060101010101" charset="-122"/>
              </a:rPr>
              <a:t> </a:t>
            </a:r>
            <a:r>
              <a:rPr sz="3400" kern="0" spc="-110" dirty="0">
                <a:solidFill>
                  <a:srgbClr val="60A050">
                    <a:alpha val="100000"/>
                  </a:srgbClr>
                </a:solidFill>
                <a:latin typeface="黑体" panose="02010609060101010101" charset="-122"/>
                <a:ea typeface="黑体" panose="02010609060101010101" charset="-122"/>
                <a:cs typeface="黑体" panose="02010609060101010101" charset="-122"/>
              </a:rPr>
              <a:t>工</a:t>
            </a:r>
            <a:endParaRPr sz="3400" dirty="0">
              <a:latin typeface="黑体" panose="02010609060101010101" charset="-122"/>
              <a:ea typeface="黑体" panose="02010609060101010101" charset="-122"/>
              <a:cs typeface="黑体" panose="02010609060101010101" charset="-122"/>
            </a:endParaRPr>
          </a:p>
          <a:p>
            <a:pPr marL="361315" algn="l" rtl="0" eaLnBrk="0">
              <a:lnSpc>
                <a:spcPct val="83000"/>
              </a:lnSpc>
              <a:spcBef>
                <a:spcPts val="395"/>
              </a:spcBef>
            </a:pPr>
            <a:r>
              <a:rPr sz="2300" b="1" kern="0" spc="0" dirty="0">
                <a:solidFill>
                  <a:srgbClr val="D0F0C0">
                    <a:alpha val="100000"/>
                  </a:srgbClr>
                </a:solidFill>
                <a:latin typeface="Arial" panose="020B0604020202020204"/>
                <a:ea typeface="Arial" panose="020B0604020202020204"/>
                <a:cs typeface="Arial" panose="020B0604020202020204"/>
              </a:rPr>
              <a:t>CLWHI</a:t>
            </a:r>
            <a:endParaRPr sz="2300" dirty="0">
              <a:latin typeface="Arial" panose="020B0604020202020204"/>
              <a:ea typeface="Arial" panose="020B0604020202020204"/>
              <a:cs typeface="Arial" panose="020B0604020202020204"/>
            </a:endParaRPr>
          </a:p>
          <a:p>
            <a:pPr marL="12700" algn="l" rtl="0" eaLnBrk="0">
              <a:lnSpc>
                <a:spcPct val="98000"/>
              </a:lnSpc>
              <a:spcBef>
                <a:spcPts val="300"/>
              </a:spcBef>
            </a:pPr>
            <a:r>
              <a:rPr sz="2100" kern="0" spc="-40" dirty="0">
                <a:solidFill>
                  <a:srgbClr val="60A050">
                    <a:alpha val="100000"/>
                  </a:srgbClr>
                </a:solidFill>
                <a:latin typeface="黑体" panose="02010609060101010101" charset="-122"/>
                <a:ea typeface="黑体" panose="02010609060101010101" charset="-122"/>
                <a:cs typeface="黑体" panose="02010609060101010101" charset="-122"/>
              </a:rPr>
              <a:t>企业简介</a:t>
            </a:r>
            <a:r>
              <a:rPr sz="2100" kern="0" spc="-40" dirty="0">
                <a:solidFill>
                  <a:srgbClr val="606060">
                    <a:alpha val="100000"/>
                  </a:srgbClr>
                </a:solidFill>
                <a:latin typeface="Arial" panose="020B0604020202020204"/>
                <a:ea typeface="Arial" panose="020B0604020202020204"/>
                <a:cs typeface="Arial" panose="020B0604020202020204"/>
              </a:rPr>
              <a:t>ENTERRPISE PR</a:t>
            </a:r>
            <a:r>
              <a:rPr sz="2100" kern="0" spc="-50" dirty="0">
                <a:solidFill>
                  <a:srgbClr val="606060">
                    <a:alpha val="100000"/>
                  </a:srgbClr>
                </a:solidFill>
                <a:latin typeface="Arial" panose="020B0604020202020204"/>
                <a:ea typeface="Arial" panose="020B0604020202020204"/>
                <a:cs typeface="Arial" panose="020B0604020202020204"/>
              </a:rPr>
              <a:t>OFILE</a:t>
            </a:r>
            <a:endParaRPr sz="2100" dirty="0">
              <a:latin typeface="Arial" panose="020B0604020202020204"/>
              <a:ea typeface="Arial" panose="020B0604020202020204"/>
              <a:cs typeface="Arial" panose="020B0604020202020204"/>
            </a:endParaRPr>
          </a:p>
          <a:p>
            <a:pPr marL="1926590" algn="l" rtl="0" eaLnBrk="0">
              <a:lnSpc>
                <a:spcPct val="98000"/>
              </a:lnSpc>
              <a:spcBef>
                <a:spcPts val="780"/>
              </a:spcBef>
            </a:pPr>
            <a:r>
              <a:rPr sz="1500" b="1" kern="0" spc="-20" dirty="0">
                <a:solidFill>
                  <a:srgbClr val="FFFFFF">
                    <a:alpha val="100000"/>
                  </a:srgbClr>
                </a:solidFill>
                <a:latin typeface="黑体" panose="02010609060101010101" charset="-122"/>
                <a:ea typeface="黑体" panose="02010609060101010101" charset="-122"/>
                <a:cs typeface="黑体" panose="02010609060101010101" charset="-122"/>
              </a:rPr>
              <a:t>十</a:t>
            </a:r>
            <a:endParaRPr sz="1500" dirty="0">
              <a:latin typeface="黑体" panose="02010609060101010101" charset="-122"/>
              <a:ea typeface="黑体" panose="02010609060101010101" charset="-122"/>
              <a:cs typeface="黑体" panose="02010609060101010101" charset="-122"/>
            </a:endParaRPr>
          </a:p>
          <a:p>
            <a:pPr marL="3614420" algn="l" rtl="0" eaLnBrk="0">
              <a:lnSpc>
                <a:spcPts val="855"/>
              </a:lnSpc>
              <a:spcBef>
                <a:spcPts val="425"/>
              </a:spcBef>
            </a:pPr>
            <a:r>
              <a:rPr sz="700" b="1" kern="0" spc="120" dirty="0">
                <a:solidFill>
                  <a:srgbClr val="FFFFFF">
                    <a:alpha val="100000"/>
                  </a:srgbClr>
                </a:solidFill>
                <a:latin typeface="黑体" panose="02010609060101010101" charset="-122"/>
                <a:ea typeface="黑体" panose="02010609060101010101" charset="-122"/>
                <a:cs typeface="黑体" panose="02010609060101010101" charset="-122"/>
              </a:rPr>
              <a:t>社会价值</a:t>
            </a:r>
            <a:endParaRPr sz="700" dirty="0">
              <a:latin typeface="黑体" panose="02010609060101010101" charset="-122"/>
              <a:ea typeface="黑体" panose="02010609060101010101" charset="-122"/>
              <a:cs typeface="黑体" panose="02010609060101010101" charset="-122"/>
            </a:endParaRPr>
          </a:p>
          <a:p>
            <a:pPr marL="234950" algn="l" rtl="0" eaLnBrk="0">
              <a:lnSpc>
                <a:spcPts val="1435"/>
              </a:lnSpc>
              <a:spcBef>
                <a:spcPts val="190"/>
              </a:spcBef>
            </a:pPr>
            <a:r>
              <a:rPr sz="1500" kern="0" spc="-50" baseline="20000" dirty="0">
                <a:solidFill>
                  <a:srgbClr val="FFFFFF">
                    <a:alpha val="100000"/>
                  </a:srgbClr>
                </a:solidFill>
                <a:latin typeface="Times New Roman" panose="02020603050405020304"/>
                <a:ea typeface="Times New Roman" panose="02020603050405020304"/>
                <a:cs typeface="Times New Roman" panose="02020603050405020304"/>
              </a:rPr>
              <a:t>E</a:t>
            </a:r>
            <a:r>
              <a:rPr sz="1500" b="1" kern="0" spc="-50" baseline="20000" dirty="0">
                <a:solidFill>
                  <a:srgbClr val="FFFFD0">
                    <a:alpha val="100000"/>
                  </a:srgbClr>
                </a:solidFill>
                <a:latin typeface="Times New Roman" panose="02020603050405020304"/>
                <a:ea typeface="Times New Roman" panose="02020603050405020304"/>
                <a:cs typeface="Times New Roman" panose="02020603050405020304"/>
              </a:rPr>
              <a:t>ATOw</a:t>
            </a:r>
            <a:r>
              <a:rPr sz="1500" b="1" kern="0" spc="-50" baseline="20000" dirty="0">
                <a:solidFill>
                  <a:srgbClr val="FFFFFF">
                    <a:alpha val="100000"/>
                  </a:srgbClr>
                </a:solidFill>
                <a:latin typeface="Times New Roman" panose="02020603050405020304"/>
                <a:ea typeface="Times New Roman" panose="02020603050405020304"/>
                <a:cs typeface="Times New Roman" panose="02020603050405020304"/>
              </a:rPr>
              <a:t>uUALT</a:t>
            </a:r>
            <a:r>
              <a:rPr sz="1500" kern="0" spc="-50" baseline="20000" dirty="0">
                <a:solidFill>
                  <a:srgbClr val="FFFFFF">
                    <a:alpha val="100000"/>
                  </a:srgbClr>
                </a:solidFill>
                <a:latin typeface="Times New Roman" panose="02020603050405020304"/>
                <a:ea typeface="Times New Roman" panose="02020603050405020304"/>
                <a:cs typeface="Times New Roman" panose="02020603050405020304"/>
              </a:rPr>
              <a:t>Y</a:t>
            </a:r>
            <a:r>
              <a:rPr sz="900" kern="0" spc="10" dirty="0">
                <a:solidFill>
                  <a:srgbClr val="FFFFFF">
                    <a:alpha val="100000"/>
                  </a:srgbClr>
                </a:solidFill>
                <a:latin typeface="Times New Roman" panose="02020603050405020304"/>
                <a:ea typeface="Times New Roman" panose="02020603050405020304"/>
                <a:cs typeface="Times New Roman" panose="02020603050405020304"/>
              </a:rPr>
              <a:t>                        </a:t>
            </a:r>
            <a:r>
              <a:rPr sz="900" kern="0" spc="0" dirty="0">
                <a:solidFill>
                  <a:srgbClr val="FFFFFF">
                    <a:alpha val="100000"/>
                  </a:srgbClr>
                </a:solidFill>
                <a:latin typeface="Times New Roman" panose="02020603050405020304"/>
                <a:ea typeface="Times New Roman" panose="02020603050405020304"/>
                <a:cs typeface="Times New Roman" panose="02020603050405020304"/>
              </a:rPr>
              <a:t>                                                            </a:t>
            </a:r>
            <a:r>
              <a:rPr sz="1500" kern="0" spc="-50" baseline="-5000" dirty="0">
                <a:solidFill>
                  <a:srgbClr val="FFFFFF">
                    <a:alpha val="100000"/>
                  </a:srgbClr>
                </a:solidFill>
                <a:latin typeface="Arial" panose="020B0604020202020204"/>
                <a:ea typeface="Arial" panose="020B0604020202020204"/>
                <a:cs typeface="Arial" panose="020B0604020202020204"/>
              </a:rPr>
              <a:t>OPERAT¹O</a:t>
            </a:r>
            <a:r>
              <a:rPr sz="900" kern="0" spc="40" dirty="0">
                <a:solidFill>
                  <a:srgbClr val="FFFFFF">
                    <a:alpha val="100000"/>
                  </a:srgbClr>
                </a:solidFill>
                <a:latin typeface="Arial" panose="020B0604020202020204"/>
                <a:ea typeface="Arial" panose="020B0604020202020204"/>
                <a:cs typeface="Arial" panose="020B0604020202020204"/>
              </a:rPr>
              <a:t> </a:t>
            </a:r>
            <a:r>
              <a:rPr sz="1500" kern="0" spc="-50" baseline="-5000" dirty="0">
                <a:solidFill>
                  <a:srgbClr val="FFFFFF">
                    <a:alpha val="100000"/>
                  </a:srgbClr>
                </a:solidFill>
                <a:latin typeface="Arial" panose="020B0604020202020204"/>
                <a:ea typeface="Arial" panose="020B0604020202020204"/>
                <a:cs typeface="Arial" panose="020B0604020202020204"/>
              </a:rPr>
              <a:t>UALITY</a:t>
            </a:r>
            <a:endParaRPr sz="1500" baseline="-5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marL="234950" algn="l" rtl="0" eaLnBrk="0">
              <a:lnSpc>
                <a:spcPct val="92000"/>
              </a:lnSpc>
              <a:spcBef>
                <a:spcPts val="245"/>
              </a:spcBef>
            </a:pP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程力重工股份有限公司位于湖北省武汉市黄陂区孝天大道特1号，成立于2014年2月，注册资金10000万元，现有总资产4亿</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元，占地1000余</a:t>
            </a:r>
            <a:endParaRPr sz="800" dirty="0">
              <a:latin typeface="黑体" panose="02010609060101010101" charset="-122"/>
              <a:ea typeface="黑体" panose="02010609060101010101" charset="-122"/>
              <a:cs typeface="黑体" panose="02010609060101010101" charset="-122"/>
            </a:endParaRPr>
          </a:p>
          <a:p>
            <a:pPr marL="12700" algn="l" rtl="0" eaLnBrk="0">
              <a:lnSpc>
                <a:spcPct val="92000"/>
              </a:lnSpc>
              <a:spcBef>
                <a:spcPts val="765"/>
              </a:spcBef>
            </a:pP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亩，员工400余人，其中专业</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技术人员20多人；公司主要从事工程机械、专业汽车、消防车及汽车零部件的制造、销售；金属罐体、塑料罐体、</a:t>
            </a:r>
            <a:endParaRPr sz="800" dirty="0">
              <a:latin typeface="黑体" panose="02010609060101010101" charset="-122"/>
              <a:ea typeface="黑体" panose="02010609060101010101" charset="-122"/>
              <a:cs typeface="黑体" panose="02010609060101010101" charset="-122"/>
            </a:endParaRPr>
          </a:p>
          <a:p>
            <a:pPr marL="12700" algn="l" rtl="0" eaLnBrk="0">
              <a:lnSpc>
                <a:spcPct val="92000"/>
              </a:lnSpc>
              <a:spcBef>
                <a:spcPts val="715"/>
              </a:spcBef>
            </a:pP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化工防腐设备的制造、销</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售，专用汽车、工程机械技术的研发及技术转让；救护车、医疗器械销售；汽车(不含小汽车)、工程机械及零部件进出口</a:t>
            </a:r>
            <a:endParaRPr sz="800" dirty="0">
              <a:latin typeface="黑体" panose="02010609060101010101" charset="-122"/>
              <a:ea typeface="黑体" panose="02010609060101010101" charset="-122"/>
              <a:cs typeface="黑体" panose="02010609060101010101" charset="-122"/>
            </a:endParaRPr>
          </a:p>
          <a:p>
            <a:pPr marL="12700" algn="l" rtl="0" eaLnBrk="0">
              <a:lnSpc>
                <a:spcPct val="92000"/>
              </a:lnSpc>
              <a:spcBef>
                <a:spcPts val="765"/>
              </a:spcBef>
            </a:pP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业务(不含国家禁止或限制进出口货物或技术)、机械设备租赁，房屋租赁。</a:t>
            </a:r>
            <a:endParaRPr sz="800" dirty="0">
              <a:latin typeface="黑体" panose="02010609060101010101" charset="-122"/>
              <a:ea typeface="黑体" panose="02010609060101010101" charset="-122"/>
              <a:cs typeface="黑体" panose="02010609060101010101" charset="-122"/>
            </a:endParaRPr>
          </a:p>
          <a:p>
            <a:pPr marL="234950" algn="l" rtl="0" eaLnBrk="0">
              <a:lnSpc>
                <a:spcPct val="95000"/>
              </a:lnSpc>
              <a:spcBef>
                <a:spcPts val="755"/>
              </a:spcBef>
            </a:pPr>
            <a:r>
              <a:rPr sz="800" kern="0" spc="100" dirty="0">
                <a:solidFill>
                  <a:srgbClr val="000000">
                    <a:alpha val="100000"/>
                  </a:srgbClr>
                </a:solidFill>
                <a:latin typeface="黑体" panose="02010609060101010101" charset="-122"/>
                <a:ea typeface="黑体" panose="02010609060101010101" charset="-122"/>
                <a:cs typeface="黑体" panose="02010609060101010101" charset="-122"/>
              </a:rPr>
              <a:t>专用汽车年生产规模1000台(辆),公司拥有国内先进生产、检验检测设备600余台(套),国六产品公告目录200多个。是国内同行业中</a:t>
            </a:r>
            <a:endParaRPr sz="800" dirty="0">
              <a:latin typeface="黑体" panose="02010609060101010101" charset="-122"/>
              <a:ea typeface="黑体" panose="02010609060101010101" charset="-122"/>
              <a:cs typeface="黑体" panose="02010609060101010101" charset="-122"/>
            </a:endParaRPr>
          </a:p>
          <a:p>
            <a:pPr marL="12700" algn="l" rtl="0" eaLnBrk="0">
              <a:lnSpc>
                <a:spcPct val="95000"/>
              </a:lnSpc>
              <a:spcBef>
                <a:spcPts val="640"/>
              </a:spcBef>
            </a:pP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产品品种较多、生产资质较全、检测手段完备的公司。</a:t>
            </a:r>
            <a:endParaRPr sz="800" dirty="0">
              <a:latin typeface="黑体" panose="02010609060101010101" charset="-122"/>
              <a:ea typeface="黑体" panose="02010609060101010101" charset="-122"/>
              <a:cs typeface="黑体" panose="02010609060101010101" charset="-122"/>
            </a:endParaRPr>
          </a:p>
          <a:p>
            <a:pPr marL="12700" indent="222250" algn="l" rtl="0" eaLnBrk="0">
              <a:lnSpc>
                <a:spcPct val="157000"/>
              </a:lnSpc>
              <a:spcBef>
                <a:spcPts val="235"/>
              </a:spcBef>
            </a:pP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公司先后通过1</a:t>
            </a:r>
            <a:r>
              <a:rPr sz="800" kern="0" spc="0" dirty="0">
                <a:solidFill>
                  <a:srgbClr val="000000">
                    <a:alpha val="100000"/>
                  </a:srgbClr>
                </a:solidFill>
                <a:latin typeface="Arial" panose="020B0604020202020204"/>
                <a:ea typeface="Arial" panose="020B0604020202020204"/>
                <a:cs typeface="Arial" panose="020B0604020202020204"/>
              </a:rPr>
              <a:t>ISO</a:t>
            </a:r>
            <a:r>
              <a:rPr sz="800" kern="0" spc="20" dirty="0">
                <a:solidFill>
                  <a:srgbClr val="000000">
                    <a:alpha val="100000"/>
                  </a:srgbClr>
                </a:solidFill>
                <a:latin typeface="Arial" panose="020B0604020202020204"/>
                <a:ea typeface="Arial" panose="020B0604020202020204"/>
                <a:cs typeface="Arial" panose="020B0604020202020204"/>
              </a:rPr>
              <a:t>9001</a:t>
            </a:r>
            <a:r>
              <a:rPr sz="800" kern="0" spc="170" dirty="0">
                <a:solidFill>
                  <a:srgbClr val="000000">
                    <a:alpha val="100000"/>
                  </a:srgbClr>
                </a:solidFill>
                <a:latin typeface="Arial" panose="020B0604020202020204"/>
                <a:ea typeface="Arial" panose="020B0604020202020204"/>
                <a:cs typeface="Arial" panose="020B0604020202020204"/>
              </a:rPr>
              <a:t>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质量管理、</a:t>
            </a:r>
            <a:r>
              <a:rPr sz="800" kern="0" spc="0" dirty="0">
                <a:solidFill>
                  <a:srgbClr val="000000">
                    <a:alpha val="100000"/>
                  </a:srgbClr>
                </a:solidFill>
                <a:latin typeface="Arial" panose="020B0604020202020204"/>
                <a:ea typeface="Arial" panose="020B0604020202020204"/>
                <a:cs typeface="Arial" panose="020B0604020202020204"/>
              </a:rPr>
              <a:t>ISO    </a:t>
            </a:r>
            <a:r>
              <a:rPr sz="800" kern="0" spc="20" dirty="0">
                <a:solidFill>
                  <a:srgbClr val="000000">
                    <a:alpha val="100000"/>
                  </a:srgbClr>
                </a:solidFill>
                <a:latin typeface="Arial" panose="020B0604020202020204"/>
                <a:ea typeface="Arial" panose="020B0604020202020204"/>
                <a:cs typeface="Arial" panose="020B0604020202020204"/>
              </a:rPr>
              <a:t>14001</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环境管理、</a:t>
            </a:r>
            <a:r>
              <a:rPr sz="800" kern="0" spc="0" dirty="0">
                <a:solidFill>
                  <a:srgbClr val="000000">
                    <a:alpha val="100000"/>
                  </a:srgbClr>
                </a:solidFill>
                <a:latin typeface="Arial" panose="020B0604020202020204"/>
                <a:ea typeface="Arial" panose="020B0604020202020204"/>
                <a:cs typeface="Arial" panose="020B0604020202020204"/>
              </a:rPr>
              <a:t>ISO</a:t>
            </a:r>
            <a:r>
              <a:rPr sz="800" kern="0" spc="20" dirty="0">
                <a:solidFill>
                  <a:srgbClr val="000000">
                    <a:alpha val="100000"/>
                  </a:srgbClr>
                </a:solidFill>
                <a:latin typeface="Arial" panose="020B0604020202020204"/>
                <a:ea typeface="Arial" panose="020B0604020202020204"/>
                <a:cs typeface="Arial" panose="020B0604020202020204"/>
              </a:rPr>
              <a:t>45001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职业健康安全管理等体系认证、3</a:t>
            </a:r>
            <a:r>
              <a:rPr sz="800" kern="0" spc="20" dirty="0">
                <a:solidFill>
                  <a:srgbClr val="000000">
                    <a:alpha val="100000"/>
                  </a:srgbClr>
                </a:solidFill>
                <a:latin typeface="Arial" panose="020B0604020202020204"/>
                <a:ea typeface="Arial" panose="020B0604020202020204"/>
                <a:cs typeface="Arial" panose="020B0604020202020204"/>
              </a:rPr>
              <a:t>C</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强制性认证、汽车节能环保认证、汽</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车免征认证、欧盟协议</a:t>
            </a:r>
            <a:r>
              <a:rPr sz="800" kern="0" spc="0" dirty="0">
                <a:solidFill>
                  <a:srgbClr val="000000">
                    <a:alpha val="100000"/>
                  </a:srgbClr>
                </a:solidFill>
                <a:latin typeface="Arial" panose="020B0604020202020204"/>
                <a:ea typeface="Arial" panose="020B0604020202020204"/>
                <a:cs typeface="Arial" panose="020B0604020202020204"/>
              </a:rPr>
              <a:t>ADR</a:t>
            </a:r>
            <a:r>
              <a:rPr sz="800" kern="0" spc="-110" dirty="0">
                <a:solidFill>
                  <a:srgbClr val="000000">
                    <a:alpha val="100000"/>
                  </a:srgbClr>
                </a:solidFill>
                <a:latin typeface="Arial" panose="020B0604020202020204"/>
                <a:ea typeface="Arial" panose="020B0604020202020204"/>
                <a:cs typeface="Arial" panose="020B0604020202020204"/>
              </a:rPr>
              <a:t> </a:t>
            </a:r>
            <a:r>
              <a:rPr sz="800" kern="0" spc="50" dirty="0">
                <a:solidFill>
                  <a:srgbClr val="000000">
                    <a:alpha val="100000"/>
                  </a:srgbClr>
                </a:solidFill>
                <a:latin typeface="黑体" panose="02010609060101010101" charset="-122"/>
                <a:ea typeface="黑体" panose="02010609060101010101" charset="-122"/>
                <a:cs typeface="黑体" panose="02010609060101010101" charset="-122"/>
              </a:rPr>
              <a:t>等各项管理认证。拥有专用汽车</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、应急产业工程抢险、新能源、消防车等多项整车及装备资质。</a:t>
            </a:r>
            <a:endParaRPr sz="800" dirty="0">
              <a:latin typeface="黑体" panose="02010609060101010101" charset="-122"/>
              <a:ea typeface="黑体" panose="02010609060101010101" charset="-122"/>
              <a:cs typeface="黑体" panose="02010609060101010101" charset="-122"/>
            </a:endParaRPr>
          </a:p>
          <a:p>
            <a:pPr marL="234950" algn="l" rtl="0" eaLnBrk="0">
              <a:lnSpc>
                <a:spcPct val="95000"/>
              </a:lnSpc>
              <a:spcBef>
                <a:spcPts val="790"/>
              </a:spcBef>
            </a:pP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公司先后被金融机构评为</a:t>
            </a:r>
            <a:r>
              <a:rPr sz="800" kern="0" spc="-20" dirty="0">
                <a:solidFill>
                  <a:srgbClr val="000000">
                    <a:alpha val="100000"/>
                  </a:srgbClr>
                </a:solidFill>
                <a:latin typeface="Arial" panose="020B0604020202020204"/>
                <a:ea typeface="Arial" panose="020B0604020202020204"/>
                <a:cs typeface="Arial" panose="020B0604020202020204"/>
              </a:rPr>
              <a:t>AAA </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企业、”诚信经营示范”单位、“质量服务诚信”单位、“重服务守信用”单位、“重合同守</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信用”企业、“重质量守信</a:t>
            </a:r>
            <a:endParaRPr sz="800" dirty="0">
              <a:latin typeface="黑体" panose="02010609060101010101" charset="-122"/>
              <a:ea typeface="黑体" panose="02010609060101010101" charset="-122"/>
              <a:cs typeface="黑体" panose="02010609060101010101" charset="-122"/>
            </a:endParaRPr>
          </a:p>
          <a:p>
            <a:pPr algn="l" rtl="0" eaLnBrk="0">
              <a:lnSpc>
                <a:spcPct val="124000"/>
              </a:lnSpc>
            </a:pPr>
            <a:endParaRPr sz="400" dirty="0">
              <a:latin typeface="Arial" panose="020B0604020202020204"/>
              <a:ea typeface="Arial" panose="020B0604020202020204"/>
              <a:cs typeface="Arial" panose="020B0604020202020204"/>
            </a:endParaRPr>
          </a:p>
          <a:p>
            <a:pPr marL="12700" algn="l" rtl="0" eaLnBrk="0">
              <a:lnSpc>
                <a:spcPct val="92000"/>
              </a:lnSpc>
              <a:spcBef>
                <a:spcPts val="5"/>
              </a:spcBef>
            </a:pP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用”单位，湖北省科技厅评</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为“高新技术企业”等荣誉称号。</a:t>
            </a:r>
            <a:endParaRPr sz="800" dirty="0">
              <a:latin typeface="黑体" panose="02010609060101010101" charset="-122"/>
              <a:ea typeface="黑体" panose="02010609060101010101" charset="-122"/>
              <a:cs typeface="黑体" panose="02010609060101010101" charset="-122"/>
            </a:endParaRPr>
          </a:p>
        </p:txBody>
      </p:sp>
      <p:sp>
        <p:nvSpPr>
          <p:cNvPr id="22" name="textbox 22"/>
          <p:cNvSpPr/>
          <p:nvPr/>
        </p:nvSpPr>
        <p:spPr>
          <a:xfrm>
            <a:off x="16859305" y="463553"/>
            <a:ext cx="787400" cy="403225"/>
          </a:xfrm>
          <a:prstGeom prst="rect">
            <a:avLst/>
          </a:prstGeom>
          <a:noFill/>
          <a:ln w="0" cap="flat">
            <a:noFill/>
            <a:prstDash val="solid"/>
            <a:miter lim="0"/>
          </a:ln>
        </p:spPr>
        <p:txBody>
          <a:bodyPr vert="horz" wrap="square" lIns="0" tIns="0" rIns="0" bIns="0"/>
          <a:lstStyle/>
          <a:p>
            <a:pPr algn="l" rtl="0" eaLnBrk="0">
              <a:lnSpc>
                <a:spcPct val="129000"/>
              </a:lnSpc>
            </a:pPr>
            <a:endParaRPr sz="300" dirty="0">
              <a:latin typeface="Arial" panose="020B0604020202020204"/>
              <a:ea typeface="Arial" panose="020B0604020202020204"/>
              <a:cs typeface="Arial" panose="020B0604020202020204"/>
            </a:endParaRPr>
          </a:p>
          <a:p>
            <a:pPr algn="r" rtl="0" eaLnBrk="0">
              <a:lnSpc>
                <a:spcPts val="1460"/>
              </a:lnSpc>
            </a:pPr>
            <a:r>
              <a:rPr sz="1200" b="1" kern="0" spc="-20" dirty="0">
                <a:solidFill>
                  <a:srgbClr val="606060">
                    <a:alpha val="100000"/>
                  </a:srgbClr>
                </a:solidFill>
                <a:latin typeface="Arial" panose="020B0604020202020204"/>
                <a:ea typeface="Arial" panose="020B0604020202020204"/>
                <a:cs typeface="Arial" panose="020B0604020202020204"/>
              </a:rPr>
              <a:t>1000+</a:t>
            </a:r>
            <a:endParaRPr sz="1200" dirty="0">
              <a:latin typeface="Arial" panose="020B0604020202020204"/>
              <a:ea typeface="Arial" panose="020B0604020202020204"/>
              <a:cs typeface="Arial" panose="020B0604020202020204"/>
            </a:endParaRPr>
          </a:p>
        </p:txBody>
      </p:sp>
      <p:pic>
        <p:nvPicPr>
          <p:cNvPr id="24" name="picture 24"/>
          <p:cNvPicPr>
            <a:picLocks noChangeAspect="1"/>
          </p:cNvPicPr>
          <p:nvPr/>
        </p:nvPicPr>
        <p:blipFill>
          <a:blip r:embed="rId2"/>
          <a:stretch>
            <a:fillRect/>
          </a:stretch>
        </p:blipFill>
        <p:spPr>
          <a:xfrm rot="21600000">
            <a:off x="16872005" y="476253"/>
            <a:ext cx="342842" cy="342885"/>
          </a:xfrm>
          <a:prstGeom prst="rect">
            <a:avLst/>
          </a:prstGeom>
        </p:spPr>
      </p:pic>
      <p:pic>
        <p:nvPicPr>
          <p:cNvPr id="26" name="picture 26"/>
          <p:cNvPicPr>
            <a:picLocks noChangeAspect="1"/>
          </p:cNvPicPr>
          <p:nvPr/>
        </p:nvPicPr>
        <p:blipFill>
          <a:blip r:embed="rId3"/>
          <a:stretch>
            <a:fillRect/>
          </a:stretch>
        </p:blipFill>
        <p:spPr>
          <a:xfrm rot="21600000">
            <a:off x="19011800" y="450821"/>
            <a:ext cx="355776" cy="368317"/>
          </a:xfrm>
          <a:prstGeom prst="rect">
            <a:avLst/>
          </a:prstGeom>
        </p:spPr>
      </p:pic>
      <p:pic>
        <p:nvPicPr>
          <p:cNvPr id="28" name="picture 28"/>
          <p:cNvPicPr>
            <a:picLocks noChangeAspect="1"/>
          </p:cNvPicPr>
          <p:nvPr/>
        </p:nvPicPr>
        <p:blipFill>
          <a:blip r:embed="rId4"/>
          <a:stretch>
            <a:fillRect/>
          </a:stretch>
        </p:blipFill>
        <p:spPr>
          <a:xfrm rot="21600000">
            <a:off x="18021248" y="444462"/>
            <a:ext cx="368301" cy="349318"/>
          </a:xfrm>
          <a:prstGeom prst="rect">
            <a:avLst/>
          </a:prstGeom>
        </p:spPr>
      </p:pic>
      <p:pic>
        <p:nvPicPr>
          <p:cNvPr id="30" name="picture 30"/>
          <p:cNvPicPr>
            <a:picLocks noChangeAspect="1"/>
          </p:cNvPicPr>
          <p:nvPr/>
        </p:nvPicPr>
        <p:blipFill>
          <a:blip r:embed="rId5"/>
          <a:stretch>
            <a:fillRect/>
          </a:stretch>
        </p:blipFill>
        <p:spPr>
          <a:xfrm rot="21600000">
            <a:off x="15887613" y="457180"/>
            <a:ext cx="355776" cy="355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2"/>
          <p:cNvPicPr>
            <a:picLocks noChangeAspect="1"/>
          </p:cNvPicPr>
          <p:nvPr/>
        </p:nvPicPr>
        <p:blipFill>
          <a:blip r:embed="rId1"/>
          <a:stretch>
            <a:fillRect/>
          </a:stretch>
        </p:blipFill>
        <p:spPr>
          <a:xfrm rot="21600000">
            <a:off x="0" y="0"/>
            <a:ext cx="20529550" cy="7569200"/>
          </a:xfrm>
          <a:prstGeom prst="rect">
            <a:avLst/>
          </a:prstGeom>
        </p:spPr>
      </p:pic>
      <p:pic>
        <p:nvPicPr>
          <p:cNvPr id="34" name="picture 34"/>
          <p:cNvPicPr>
            <a:picLocks noChangeAspect="1"/>
          </p:cNvPicPr>
          <p:nvPr/>
        </p:nvPicPr>
        <p:blipFill>
          <a:blip r:embed="rId2"/>
          <a:stretch>
            <a:fillRect/>
          </a:stretch>
        </p:blipFill>
        <p:spPr>
          <a:xfrm rot="21600000">
            <a:off x="10782324" y="1765289"/>
            <a:ext cx="9302760" cy="4965697"/>
          </a:xfrm>
          <a:prstGeom prst="rect">
            <a:avLst/>
          </a:prstGeom>
        </p:spPr>
      </p:pic>
      <p:pic>
        <p:nvPicPr>
          <p:cNvPr id="36" name="picture 36"/>
          <p:cNvPicPr>
            <a:picLocks noChangeAspect="1"/>
          </p:cNvPicPr>
          <p:nvPr/>
        </p:nvPicPr>
        <p:blipFill>
          <a:blip r:embed="rId3"/>
          <a:stretch>
            <a:fillRect/>
          </a:stretch>
        </p:blipFill>
        <p:spPr>
          <a:xfrm rot="21600000">
            <a:off x="1447743" y="1816078"/>
            <a:ext cx="7467621" cy="4038622"/>
          </a:xfrm>
          <a:prstGeom prst="rect">
            <a:avLst/>
          </a:prstGeom>
        </p:spPr>
      </p:pic>
      <p:grpSp>
        <p:nvGrpSpPr>
          <p:cNvPr id="2" name="group 2"/>
          <p:cNvGrpSpPr/>
          <p:nvPr/>
        </p:nvGrpSpPr>
        <p:grpSpPr>
          <a:xfrm rot="21600000">
            <a:off x="5734108" y="5962637"/>
            <a:ext cx="4013117" cy="920793"/>
            <a:chOff x="0" y="0"/>
            <a:chExt cx="4013117" cy="920793"/>
          </a:xfrm>
        </p:grpSpPr>
        <p:pic>
          <p:nvPicPr>
            <p:cNvPr id="38" name="picture 38"/>
            <p:cNvPicPr>
              <a:picLocks noChangeAspect="1"/>
            </p:cNvPicPr>
            <p:nvPr/>
          </p:nvPicPr>
          <p:blipFill>
            <a:blip r:embed="rId4"/>
            <a:stretch>
              <a:fillRect/>
            </a:stretch>
          </p:blipFill>
          <p:spPr>
            <a:xfrm rot="21600000">
              <a:off x="0" y="0"/>
              <a:ext cx="4013117" cy="920793"/>
            </a:xfrm>
            <a:prstGeom prst="rect">
              <a:avLst/>
            </a:prstGeom>
          </p:spPr>
        </p:pic>
        <p:sp>
          <p:nvSpPr>
            <p:cNvPr id="40" name="textbox 40"/>
            <p:cNvSpPr/>
            <p:nvPr/>
          </p:nvSpPr>
          <p:spPr>
            <a:xfrm>
              <a:off x="25279" y="318018"/>
              <a:ext cx="1475105" cy="749300"/>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20204"/>
                <a:ea typeface="Arial" panose="020B0604020202020204"/>
                <a:cs typeface="Arial" panose="020B0604020202020204"/>
              </a:endParaRPr>
            </a:p>
            <a:p>
              <a:pPr algn="r" rtl="0" eaLnBrk="0">
                <a:lnSpc>
                  <a:spcPct val="86000"/>
                </a:lnSpc>
                <a:spcBef>
                  <a:spcPts val="0"/>
                </a:spcBef>
              </a:pPr>
              <a:r>
                <a:rPr sz="5500" b="1" kern="0" spc="-260" dirty="0">
                  <a:solidFill>
                    <a:srgbClr val="FFFFFF">
                      <a:alpha val="100000"/>
                    </a:srgbClr>
                  </a:solidFill>
                  <a:latin typeface="Arial" panose="020B0604020202020204"/>
                  <a:ea typeface="Arial" panose="020B0604020202020204"/>
                  <a:cs typeface="Arial" panose="020B0604020202020204"/>
                </a:rPr>
                <a:t>4</a:t>
              </a:r>
              <a:r>
                <a:rPr sz="5500" b="1" kern="0" spc="-250" dirty="0">
                  <a:solidFill>
                    <a:srgbClr val="FFFFFF">
                      <a:alpha val="100000"/>
                    </a:srgbClr>
                  </a:solidFill>
                  <a:latin typeface="Arial" panose="020B0604020202020204"/>
                  <a:ea typeface="Arial" panose="020B0604020202020204"/>
                  <a:cs typeface="Arial" panose="020B0604020202020204"/>
                </a:rPr>
                <a:t>00</a:t>
              </a:r>
              <a:r>
                <a:rPr sz="5500" b="1" kern="0" spc="-240" dirty="0">
                  <a:solidFill>
                    <a:srgbClr val="FFFFFF">
                      <a:alpha val="100000"/>
                    </a:srgbClr>
                  </a:solidFill>
                  <a:latin typeface="Arial" panose="020B0604020202020204"/>
                  <a:ea typeface="Arial" panose="020B0604020202020204"/>
                  <a:cs typeface="Arial" panose="020B0604020202020204"/>
                </a:rPr>
                <a:t>+</a:t>
              </a:r>
              <a:endParaRPr sz="5500" dirty="0">
                <a:latin typeface="Arial" panose="020B0604020202020204"/>
                <a:ea typeface="Arial" panose="020B0604020202020204"/>
                <a:cs typeface="Arial" panose="020B0604020202020204"/>
              </a:endParaRPr>
            </a:p>
          </p:txBody>
        </p:sp>
      </p:grpSp>
      <p:sp>
        <p:nvSpPr>
          <p:cNvPr id="42" name="textbox 42"/>
          <p:cNvSpPr/>
          <p:nvPr/>
        </p:nvSpPr>
        <p:spPr>
          <a:xfrm>
            <a:off x="10739249" y="714375"/>
            <a:ext cx="2583179" cy="999489"/>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algn="r" rtl="0" eaLnBrk="0">
              <a:lnSpc>
                <a:spcPct val="91000"/>
              </a:lnSpc>
            </a:pPr>
            <a:r>
              <a:rPr sz="2000" b="1" kern="0" spc="-100" dirty="0">
                <a:solidFill>
                  <a:srgbClr val="000000">
                    <a:alpha val="100000"/>
                  </a:srgbClr>
                </a:solidFill>
                <a:latin typeface="Arial" panose="020B0604020202020204"/>
                <a:ea typeface="Arial" panose="020B0604020202020204"/>
                <a:cs typeface="Arial" panose="020B0604020202020204"/>
              </a:rPr>
              <a:t>PRODUCTIO</a:t>
            </a:r>
            <a:r>
              <a:rPr sz="2000" b="1" kern="0" spc="-90" dirty="0">
                <a:solidFill>
                  <a:srgbClr val="000000">
                    <a:alpha val="100000"/>
                  </a:srgbClr>
                </a:solidFill>
                <a:latin typeface="Arial" panose="020B0604020202020204"/>
                <a:ea typeface="Arial" panose="020B0604020202020204"/>
                <a:cs typeface="Arial" panose="020B0604020202020204"/>
              </a:rPr>
              <a:t>N ABIUT</a:t>
            </a:r>
            <a:r>
              <a:rPr sz="2000" b="1" kern="0" spc="0" dirty="0">
                <a:solidFill>
                  <a:srgbClr val="000000">
                    <a:alpha val="100000"/>
                  </a:srgbClr>
                </a:solidFill>
                <a:latin typeface="Arial" panose="020B0604020202020204"/>
                <a:ea typeface="Arial" panose="020B0604020202020204"/>
                <a:cs typeface="Arial" panose="020B0604020202020204"/>
              </a:rPr>
              <a:t>Y</a:t>
            </a:r>
            <a:endParaRPr sz="2000" dirty="0">
              <a:latin typeface="Arial" panose="020B0604020202020204"/>
              <a:ea typeface="Arial" panose="020B0604020202020204"/>
              <a:cs typeface="Arial" panose="020B0604020202020204"/>
            </a:endParaRPr>
          </a:p>
          <a:p>
            <a:pPr marL="12700" algn="l" rtl="0" eaLnBrk="0">
              <a:lnSpc>
                <a:spcPct val="96000"/>
              </a:lnSpc>
              <a:spcBef>
                <a:spcPts val="530"/>
              </a:spcBef>
            </a:pPr>
            <a:r>
              <a:rPr sz="4300" b="1" kern="0" spc="-50" dirty="0">
                <a:solidFill>
                  <a:srgbClr val="408040">
                    <a:alpha val="100000"/>
                  </a:srgbClr>
                </a:solidFill>
                <a:latin typeface="黑体" panose="02010609060101010101" charset="-122"/>
                <a:ea typeface="黑体" panose="02010609060101010101" charset="-122"/>
                <a:cs typeface="黑体" panose="02010609060101010101" charset="-122"/>
              </a:rPr>
              <a:t>生产实力</a:t>
            </a:r>
            <a:endParaRPr sz="4300" dirty="0">
              <a:latin typeface="黑体" panose="02010609060101010101" charset="-122"/>
              <a:ea typeface="黑体" panose="02010609060101010101" charset="-122"/>
              <a:cs typeface="黑体" panose="02010609060101010101" charset="-122"/>
            </a:endParaRPr>
          </a:p>
        </p:txBody>
      </p:sp>
      <p:grpSp>
        <p:nvGrpSpPr>
          <p:cNvPr id="4" name="group 4"/>
          <p:cNvGrpSpPr/>
          <p:nvPr/>
        </p:nvGrpSpPr>
        <p:grpSpPr>
          <a:xfrm rot="21600000">
            <a:off x="3378137" y="5962637"/>
            <a:ext cx="2317786" cy="908076"/>
            <a:chOff x="0" y="0"/>
            <a:chExt cx="2317786" cy="908076"/>
          </a:xfrm>
        </p:grpSpPr>
        <p:pic>
          <p:nvPicPr>
            <p:cNvPr id="44" name="picture 44"/>
            <p:cNvPicPr>
              <a:picLocks noChangeAspect="1"/>
            </p:cNvPicPr>
            <p:nvPr/>
          </p:nvPicPr>
          <p:blipFill>
            <a:blip r:embed="rId5"/>
            <a:stretch>
              <a:fillRect/>
            </a:stretch>
          </p:blipFill>
          <p:spPr>
            <a:xfrm rot="21600000">
              <a:off x="0" y="0"/>
              <a:ext cx="2317786" cy="908076"/>
            </a:xfrm>
            <a:prstGeom prst="rect">
              <a:avLst/>
            </a:prstGeom>
          </p:spPr>
        </p:pic>
        <p:sp>
          <p:nvSpPr>
            <p:cNvPr id="46" name="textbox 46"/>
            <p:cNvSpPr/>
            <p:nvPr/>
          </p:nvSpPr>
          <p:spPr>
            <a:xfrm>
              <a:off x="-12700" y="-12700"/>
              <a:ext cx="2343785" cy="936625"/>
            </a:xfrm>
            <a:prstGeom prst="rect">
              <a:avLst/>
            </a:prstGeom>
            <a:noFill/>
            <a:ln w="0" cap="flat">
              <a:noFill/>
              <a:prstDash val="solid"/>
              <a:miter lim="0"/>
            </a:ln>
          </p:spPr>
          <p:txBody>
            <a:bodyPr vert="horz" wrap="square" lIns="0" tIns="0" rIns="0" bIns="0"/>
            <a:lstStyle/>
            <a:p>
              <a:pPr algn="l" rtl="0" eaLnBrk="0">
                <a:lnSpc>
                  <a:spcPct val="167000"/>
                </a:lnSpc>
              </a:pPr>
              <a:endParaRPr sz="1000" dirty="0">
                <a:latin typeface="Arial" panose="020B0604020202020204"/>
                <a:ea typeface="Arial" panose="020B0604020202020204"/>
                <a:cs typeface="Arial" panose="020B0604020202020204"/>
              </a:endParaRPr>
            </a:p>
            <a:p>
              <a:pPr marL="139700" algn="l" rtl="0" eaLnBrk="0">
                <a:lnSpc>
                  <a:spcPct val="109000"/>
                </a:lnSpc>
                <a:spcBef>
                  <a:spcPts val="5"/>
                </a:spcBef>
              </a:pPr>
              <a:r>
                <a:rPr sz="1200" kern="0" spc="60" dirty="0">
                  <a:solidFill>
                    <a:srgbClr val="2070B0">
                      <a:alpha val="100000"/>
                    </a:srgbClr>
                  </a:solidFill>
                  <a:latin typeface="黑体" panose="02010609060101010101" charset="-122"/>
                  <a:ea typeface="黑体" panose="02010609060101010101" charset="-122"/>
                  <a:cs typeface="黑体" panose="02010609060101010101" charset="-122"/>
                </a:rPr>
                <a:t>产品远销50多个国家和地区</a:t>
              </a:r>
              <a:r>
                <a:rPr sz="1200" kern="0" spc="0" dirty="0">
                  <a:solidFill>
                    <a:srgbClr val="2070B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2070B0">
                      <a:alpha val="100000"/>
                    </a:srgbClr>
                  </a:solidFill>
                  <a:latin typeface="Arial" panose="020B0604020202020204"/>
                  <a:ea typeface="Arial" panose="020B0604020202020204"/>
                  <a:cs typeface="Arial" panose="020B0604020202020204"/>
                </a:rPr>
                <a:t>The</a:t>
              </a:r>
              <a:r>
                <a:rPr sz="800" kern="0" spc="5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products</a:t>
              </a:r>
              <a:r>
                <a:rPr sz="800" kern="0" spc="5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are</a:t>
              </a:r>
              <a:r>
                <a:rPr sz="800" kern="0" spc="5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exported</a:t>
              </a:r>
              <a:r>
                <a:rPr sz="800" kern="0" spc="5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to</a:t>
              </a:r>
              <a:r>
                <a:rPr sz="800" kern="0" spc="5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more</a:t>
              </a:r>
              <a:r>
                <a:rPr sz="800" kern="0" spc="4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than</a:t>
              </a:r>
              <a:r>
                <a:rPr sz="800" kern="0" spc="-10" dirty="0">
                  <a:solidFill>
                    <a:srgbClr val="2070B0">
                      <a:alpha val="100000"/>
                    </a:srgbClr>
                  </a:solidFill>
                  <a:latin typeface="Arial" panose="020B0604020202020204"/>
                  <a:ea typeface="Arial" panose="020B0604020202020204"/>
                  <a:cs typeface="Arial" panose="020B0604020202020204"/>
                </a:rPr>
                <a:t>       </a:t>
              </a:r>
              <a:r>
                <a:rPr sz="800" kern="0" spc="20" dirty="0">
                  <a:solidFill>
                    <a:srgbClr val="2070B0">
                      <a:alpha val="100000"/>
                    </a:srgbClr>
                  </a:solidFill>
                  <a:latin typeface="Arial" panose="020B0604020202020204"/>
                  <a:ea typeface="Arial" panose="020B0604020202020204"/>
                  <a:cs typeface="Arial" panose="020B0604020202020204"/>
                </a:rPr>
                <a:t>50 </a:t>
              </a:r>
              <a:r>
                <a:rPr sz="800" b="1" kern="0" spc="20" dirty="0">
                  <a:solidFill>
                    <a:srgbClr val="2070B0">
                      <a:alpha val="100000"/>
                    </a:srgbClr>
                  </a:solidFill>
                  <a:latin typeface="Arial" panose="020B0604020202020204"/>
                  <a:ea typeface="Arial" panose="020B0604020202020204"/>
                  <a:cs typeface="Arial" panose="020B0604020202020204"/>
                </a:rPr>
                <a:t>countrie</a:t>
              </a:r>
              <a:r>
                <a:rPr sz="800" b="1" kern="0" spc="10" dirty="0">
                  <a:solidFill>
                    <a:srgbClr val="2070B0">
                      <a:alpha val="100000"/>
                    </a:srgbClr>
                  </a:solidFill>
                  <a:latin typeface="Arial" panose="020B0604020202020204"/>
                  <a:ea typeface="Arial" panose="020B0604020202020204"/>
                  <a:cs typeface="Arial" panose="020B0604020202020204"/>
                </a:rPr>
                <a:t>s</a:t>
              </a:r>
              <a:r>
                <a:rPr sz="800" b="1" kern="0" spc="90" dirty="0">
                  <a:solidFill>
                    <a:srgbClr val="2070B0">
                      <a:alpha val="100000"/>
                    </a:srgbClr>
                  </a:solidFill>
                  <a:latin typeface="Arial" panose="020B0604020202020204"/>
                  <a:ea typeface="Arial" panose="020B0604020202020204"/>
                  <a:cs typeface="Arial" panose="020B0604020202020204"/>
                </a:rPr>
                <a:t> </a:t>
              </a:r>
              <a:r>
                <a:rPr sz="800" b="1" kern="0" spc="10" dirty="0">
                  <a:solidFill>
                    <a:srgbClr val="2070B0">
                      <a:alpha val="100000"/>
                    </a:srgbClr>
                  </a:solidFill>
                  <a:latin typeface="Arial" panose="020B0604020202020204"/>
                  <a:ea typeface="Arial" panose="020B0604020202020204"/>
                  <a:cs typeface="Arial" panose="020B0604020202020204"/>
                </a:rPr>
                <a:t>and</a:t>
              </a:r>
              <a:r>
                <a:rPr sz="800" b="1" kern="0" spc="120" dirty="0">
                  <a:solidFill>
                    <a:srgbClr val="2070B0">
                      <a:alpha val="100000"/>
                    </a:srgbClr>
                  </a:solidFill>
                  <a:latin typeface="Arial" panose="020B0604020202020204"/>
                  <a:ea typeface="Arial" panose="020B0604020202020204"/>
                  <a:cs typeface="Arial" panose="020B0604020202020204"/>
                </a:rPr>
                <a:t> </a:t>
              </a:r>
              <a:r>
                <a:rPr sz="800" b="1" kern="0" spc="10" dirty="0">
                  <a:solidFill>
                    <a:srgbClr val="2070B0">
                      <a:alpha val="100000"/>
                    </a:srgbClr>
                  </a:solidFill>
                  <a:latin typeface="Arial" panose="020B0604020202020204"/>
                  <a:ea typeface="Arial" panose="020B0604020202020204"/>
                  <a:cs typeface="Arial" panose="020B0604020202020204"/>
                </a:rPr>
                <a:t>regions</a:t>
              </a:r>
              <a:endParaRPr sz="800" dirty="0">
                <a:latin typeface="Arial" panose="020B0604020202020204"/>
                <a:ea typeface="Arial" panose="020B0604020202020204"/>
                <a:cs typeface="Arial" panose="020B0604020202020204"/>
              </a:endParaRPr>
            </a:p>
          </p:txBody>
        </p:sp>
      </p:grpSp>
      <p:pic>
        <p:nvPicPr>
          <p:cNvPr id="48" name="picture 48"/>
          <p:cNvPicPr>
            <a:picLocks noChangeAspect="1"/>
          </p:cNvPicPr>
          <p:nvPr/>
        </p:nvPicPr>
        <p:blipFill>
          <a:blip r:embed="rId6"/>
          <a:stretch>
            <a:fillRect/>
          </a:stretch>
        </p:blipFill>
        <p:spPr>
          <a:xfrm rot="21600000">
            <a:off x="1778064" y="5968995"/>
            <a:ext cx="1574821" cy="927075"/>
          </a:xfrm>
          <a:prstGeom prst="rect">
            <a:avLst/>
          </a:prstGeom>
        </p:spPr>
      </p:pic>
      <p:sp>
        <p:nvSpPr>
          <p:cNvPr id="50" name="textbox 50"/>
          <p:cNvSpPr/>
          <p:nvPr/>
        </p:nvSpPr>
        <p:spPr>
          <a:xfrm>
            <a:off x="1981129" y="6096915"/>
            <a:ext cx="1085850" cy="103822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7975"/>
              </a:lnSpc>
            </a:pPr>
            <a:r>
              <a:rPr sz="5800" b="1" kern="0" spc="-130" dirty="0">
                <a:solidFill>
                  <a:srgbClr val="FFFFFF">
                    <a:alpha val="100000"/>
                  </a:srgbClr>
                </a:solidFill>
                <a:latin typeface="Arial" panose="020B0604020202020204"/>
                <a:ea typeface="Arial" panose="020B0604020202020204"/>
                <a:cs typeface="Arial" panose="020B0604020202020204"/>
              </a:rPr>
              <a:t>5</a:t>
            </a:r>
            <a:r>
              <a:rPr sz="5800" kern="0" spc="-130" dirty="0">
                <a:solidFill>
                  <a:srgbClr val="FFFFFF">
                    <a:alpha val="100000"/>
                  </a:srgbClr>
                </a:solidFill>
                <a:latin typeface="Arial" panose="020B0604020202020204"/>
                <a:ea typeface="Arial" panose="020B0604020202020204"/>
                <a:cs typeface="Arial" panose="020B0604020202020204"/>
              </a:rPr>
              <a:t>0*</a:t>
            </a:r>
            <a:endParaRPr sz="5800" dirty="0">
              <a:latin typeface="Arial" panose="020B0604020202020204"/>
              <a:ea typeface="Arial" panose="020B0604020202020204"/>
              <a:cs typeface="Arial" panose="020B0604020202020204"/>
            </a:endParaRPr>
          </a:p>
        </p:txBody>
      </p:sp>
      <p:sp>
        <p:nvSpPr>
          <p:cNvPr id="52" name="textbox 52"/>
          <p:cNvSpPr/>
          <p:nvPr/>
        </p:nvSpPr>
        <p:spPr>
          <a:xfrm>
            <a:off x="508557" y="5264037"/>
            <a:ext cx="2116454" cy="588644"/>
          </a:xfrm>
          <a:prstGeom prst="rect">
            <a:avLst/>
          </a:prstGeom>
          <a:noFill/>
          <a:ln w="0" cap="flat">
            <a:noFill/>
            <a:prstDash val="solid"/>
            <a:miter lim="0"/>
          </a:ln>
        </p:spPr>
        <p:txBody>
          <a:bodyPr vert="horz" wrap="square" lIns="0" tIns="0" rIns="0" bIns="0"/>
          <a:lstStyle/>
          <a:p>
            <a:pPr algn="l" rtl="0" eaLnBrk="0">
              <a:lnSpc>
                <a:spcPct val="92000"/>
              </a:lnSpc>
            </a:pPr>
            <a:endParaRPr sz="100" dirty="0">
              <a:latin typeface="Arial" panose="020B0604020202020204"/>
              <a:ea typeface="Arial" panose="020B0604020202020204"/>
              <a:cs typeface="Arial" panose="020B0604020202020204"/>
            </a:endParaRPr>
          </a:p>
          <a:p>
            <a:pPr marL="12700" algn="l" rtl="0" eaLnBrk="0">
              <a:lnSpc>
                <a:spcPct val="97000"/>
              </a:lnSpc>
            </a:pPr>
            <a:r>
              <a:rPr sz="3800" b="1" kern="0" spc="290" dirty="0">
                <a:solidFill>
                  <a:srgbClr val="309040">
                    <a:alpha val="100000"/>
                  </a:srgbClr>
                </a:solidFill>
                <a:latin typeface="黑体" panose="02010609060101010101" charset="-122"/>
                <a:ea typeface="黑体" panose="02010609060101010101" charset="-122"/>
                <a:cs typeface="黑体" panose="02010609060101010101" charset="-122"/>
              </a:rPr>
              <a:t>全球足迹</a:t>
            </a:r>
            <a:endParaRPr sz="3800" dirty="0">
              <a:latin typeface="黑体" panose="02010609060101010101" charset="-122"/>
              <a:ea typeface="黑体" panose="02010609060101010101" charset="-122"/>
              <a:cs typeface="黑体" panose="02010609060101010101" charset="-122"/>
            </a:endParaRPr>
          </a:p>
        </p:txBody>
      </p:sp>
      <p:sp>
        <p:nvSpPr>
          <p:cNvPr id="54" name="textbox 54"/>
          <p:cNvSpPr/>
          <p:nvPr/>
        </p:nvSpPr>
        <p:spPr>
          <a:xfrm>
            <a:off x="569111" y="500422"/>
            <a:ext cx="3335020" cy="337820"/>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20204"/>
              <a:ea typeface="Arial" panose="020B0604020202020204"/>
              <a:cs typeface="Arial" panose="020B0604020202020204"/>
            </a:endParaRPr>
          </a:p>
          <a:p>
            <a:pPr algn="r" rtl="0" eaLnBrk="0">
              <a:lnSpc>
                <a:spcPct val="97000"/>
              </a:lnSpc>
            </a:pPr>
            <a:r>
              <a:rPr sz="2100" b="1" kern="0" spc="500" dirty="0">
                <a:solidFill>
                  <a:srgbClr val="309040">
                    <a:alpha val="100000"/>
                  </a:srgbClr>
                </a:solidFill>
                <a:latin typeface="黑体" panose="02010609060101010101" charset="-122"/>
                <a:ea typeface="黑体" panose="02010609060101010101" charset="-122"/>
                <a:cs typeface="黑体" panose="02010609060101010101" charset="-122"/>
              </a:rPr>
              <a:t>程力重工股份有限公司</a:t>
            </a:r>
            <a:endParaRPr sz="2100" dirty="0">
              <a:latin typeface="黑体" panose="02010609060101010101" charset="-122"/>
              <a:ea typeface="黑体" panose="02010609060101010101" charset="-122"/>
              <a:cs typeface="黑体" panose="02010609060101010101" charset="-122"/>
            </a:endParaRPr>
          </a:p>
        </p:txBody>
      </p:sp>
      <p:sp>
        <p:nvSpPr>
          <p:cNvPr id="56" name="textbox 56"/>
          <p:cNvSpPr/>
          <p:nvPr/>
        </p:nvSpPr>
        <p:spPr>
          <a:xfrm>
            <a:off x="7366031" y="6189958"/>
            <a:ext cx="2271395" cy="350520"/>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95000"/>
              </a:lnSpc>
            </a:pPr>
            <a:r>
              <a:rPr sz="1200" kern="0" spc="60" dirty="0">
                <a:solidFill>
                  <a:srgbClr val="2070B0">
                    <a:alpha val="100000"/>
                  </a:srgbClr>
                </a:solidFill>
                <a:latin typeface="黑体" panose="02010609060101010101" charset="-122"/>
                <a:ea typeface="黑体" panose="02010609060101010101" charset="-122"/>
                <a:cs typeface="黑体" panose="02010609060101010101" charset="-122"/>
              </a:rPr>
              <a:t>设有近400家售后服务中心</a:t>
            </a:r>
            <a:endParaRPr sz="1200" dirty="0">
              <a:latin typeface="黑体" panose="02010609060101010101" charset="-122"/>
              <a:ea typeface="黑体" panose="02010609060101010101" charset="-122"/>
              <a:cs typeface="黑体" panose="02010609060101010101" charset="-122"/>
            </a:endParaRPr>
          </a:p>
          <a:p>
            <a:pPr marL="19050" algn="l" rtl="0" eaLnBrk="0">
              <a:lnSpc>
                <a:spcPts val="1160"/>
              </a:lnSpc>
              <a:spcBef>
                <a:spcPts val="25"/>
              </a:spcBef>
            </a:pPr>
            <a:r>
              <a:rPr sz="800" kern="0" spc="0" dirty="0">
                <a:solidFill>
                  <a:srgbClr val="2070B0">
                    <a:alpha val="100000"/>
                  </a:srgbClr>
                </a:solidFill>
                <a:latin typeface="Arial" panose="020B0604020202020204"/>
                <a:ea typeface="Arial" panose="020B0604020202020204"/>
                <a:cs typeface="Arial" panose="020B0604020202020204"/>
              </a:rPr>
              <a:t>It</a:t>
            </a:r>
            <a:r>
              <a:rPr sz="800" kern="0" spc="4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has</a:t>
            </a:r>
            <a:r>
              <a:rPr sz="800" kern="0" spc="4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nearly</a:t>
            </a:r>
            <a:r>
              <a:rPr sz="800" kern="0" spc="40" dirty="0">
                <a:solidFill>
                  <a:srgbClr val="2070B0">
                    <a:alpha val="100000"/>
                  </a:srgbClr>
                </a:solidFill>
                <a:latin typeface="Arial" panose="020B0604020202020204"/>
                <a:ea typeface="Arial" panose="020B0604020202020204"/>
                <a:cs typeface="Arial" panose="020B0604020202020204"/>
              </a:rPr>
              <a:t>  400  </a:t>
            </a:r>
            <a:r>
              <a:rPr sz="800" kern="0" spc="0" dirty="0">
                <a:solidFill>
                  <a:srgbClr val="2070B0">
                    <a:alpha val="100000"/>
                  </a:srgbClr>
                </a:solidFill>
                <a:latin typeface="Arial" panose="020B0604020202020204"/>
                <a:ea typeface="Arial" panose="020B0604020202020204"/>
                <a:cs typeface="Arial" panose="020B0604020202020204"/>
              </a:rPr>
              <a:t>after</a:t>
            </a:r>
            <a:r>
              <a:rPr sz="800" kern="0" spc="40" dirty="0">
                <a:solidFill>
                  <a:srgbClr val="2070B0">
                    <a:alpha val="100000"/>
                  </a:srgbClr>
                </a:solidFill>
                <a:latin typeface="Arial" panose="020B0604020202020204"/>
                <a:ea typeface="Arial" panose="020B0604020202020204"/>
                <a:cs typeface="Arial" panose="020B0604020202020204"/>
              </a:rPr>
              <a:t>-</a:t>
            </a:r>
            <a:r>
              <a:rPr sz="800" kern="0" spc="0" dirty="0">
                <a:solidFill>
                  <a:srgbClr val="2070B0">
                    <a:alpha val="100000"/>
                  </a:srgbClr>
                </a:solidFill>
                <a:latin typeface="Arial" panose="020B0604020202020204"/>
                <a:ea typeface="Arial" panose="020B0604020202020204"/>
                <a:cs typeface="Arial" panose="020B0604020202020204"/>
              </a:rPr>
              <a:t>sales</a:t>
            </a:r>
            <a:r>
              <a:rPr sz="800" kern="0" spc="4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service</a:t>
            </a:r>
            <a:r>
              <a:rPr sz="800" kern="0" spc="40" dirty="0">
                <a:solidFill>
                  <a:srgbClr val="2070B0">
                    <a:alpha val="100000"/>
                  </a:srgbClr>
                </a:solidFill>
                <a:latin typeface="Arial" panose="020B0604020202020204"/>
                <a:ea typeface="Arial" panose="020B0604020202020204"/>
                <a:cs typeface="Arial" panose="020B0604020202020204"/>
              </a:rPr>
              <a:t>  </a:t>
            </a:r>
            <a:r>
              <a:rPr sz="800" kern="0" spc="0" dirty="0">
                <a:solidFill>
                  <a:srgbClr val="2070B0">
                    <a:alpha val="100000"/>
                  </a:srgbClr>
                </a:solidFill>
                <a:latin typeface="Arial" panose="020B0604020202020204"/>
                <a:ea typeface="Arial" panose="020B0604020202020204"/>
                <a:cs typeface="Arial" panose="020B0604020202020204"/>
              </a:rPr>
              <a:t>centers</a:t>
            </a:r>
            <a:endParaRPr sz="800" dirty="0">
              <a:latin typeface="Arial" panose="020B0604020202020204"/>
              <a:ea typeface="Arial" panose="020B0604020202020204"/>
              <a:cs typeface="Arial" panose="020B0604020202020204"/>
            </a:endParaRPr>
          </a:p>
        </p:txBody>
      </p:sp>
      <p:sp>
        <p:nvSpPr>
          <p:cNvPr id="58" name="textbox 58"/>
          <p:cNvSpPr/>
          <p:nvPr/>
        </p:nvSpPr>
        <p:spPr>
          <a:xfrm>
            <a:off x="18259065" y="6880592"/>
            <a:ext cx="1741804" cy="24384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95000"/>
              </a:lnSpc>
            </a:pPr>
            <a:r>
              <a:rPr sz="1500" b="1" kern="0" spc="0" dirty="0">
                <a:solidFill>
                  <a:srgbClr val="109040">
                    <a:alpha val="100000"/>
                  </a:srgbClr>
                </a:solidFill>
                <a:latin typeface="黑体" panose="02010609060101010101" charset="-122"/>
                <a:ea typeface="黑体" panose="02010609060101010101" charset="-122"/>
                <a:cs typeface="黑体" panose="02010609060101010101" charset="-122"/>
              </a:rPr>
              <a:t>精益求精</a:t>
            </a:r>
            <a:r>
              <a:rPr sz="1500" kern="0" spc="660" dirty="0">
                <a:solidFill>
                  <a:srgbClr val="109040">
                    <a:alpha val="100000"/>
                  </a:srgbClr>
                </a:solidFill>
                <a:latin typeface="黑体" panose="02010609060101010101" charset="-122"/>
                <a:ea typeface="黑体" panose="02010609060101010101" charset="-122"/>
                <a:cs typeface="黑体" panose="02010609060101010101" charset="-122"/>
              </a:rPr>
              <a:t> </a:t>
            </a:r>
            <a:r>
              <a:rPr sz="1500" b="1" kern="0" spc="0" dirty="0">
                <a:solidFill>
                  <a:srgbClr val="109040">
                    <a:alpha val="100000"/>
                  </a:srgbClr>
                </a:solidFill>
                <a:latin typeface="黑体" panose="02010609060101010101" charset="-122"/>
                <a:ea typeface="黑体" panose="02010609060101010101" charset="-122"/>
                <a:cs typeface="黑体" panose="02010609060101010101" charset="-122"/>
              </a:rPr>
              <a:t>专汽巨匠</a:t>
            </a:r>
            <a:endParaRPr sz="1500" dirty="0">
              <a:latin typeface="黑体" panose="02010609060101010101" charset="-122"/>
              <a:ea typeface="黑体" panose="02010609060101010101" charset="-122"/>
              <a:cs typeface="黑体" panose="02010609060101010101" charset="-122"/>
            </a:endParaRPr>
          </a:p>
        </p:txBody>
      </p:sp>
      <p:pic>
        <p:nvPicPr>
          <p:cNvPr id="60" name="picture 60"/>
          <p:cNvPicPr>
            <a:picLocks noChangeAspect="1"/>
          </p:cNvPicPr>
          <p:nvPr/>
        </p:nvPicPr>
        <p:blipFill>
          <a:blip r:embed="rId7"/>
          <a:stretch>
            <a:fillRect/>
          </a:stretch>
        </p:blipFill>
        <p:spPr>
          <a:xfrm rot="21600000">
            <a:off x="2247985" y="965224"/>
            <a:ext cx="704779" cy="368241"/>
          </a:xfrm>
          <a:prstGeom prst="rect">
            <a:avLst/>
          </a:prstGeom>
        </p:spPr>
      </p:pic>
      <p:sp>
        <p:nvSpPr>
          <p:cNvPr id="62" name="textbox 62"/>
          <p:cNvSpPr/>
          <p:nvPr/>
        </p:nvSpPr>
        <p:spPr>
          <a:xfrm>
            <a:off x="596822" y="1349693"/>
            <a:ext cx="2266314" cy="14097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05"/>
              </a:lnSpc>
            </a:pPr>
            <a:r>
              <a:rPr sz="700" kern="0" spc="130" dirty="0">
                <a:solidFill>
                  <a:srgbClr val="106070">
                    <a:alpha val="100000"/>
                  </a:srgbClr>
                </a:solidFill>
                <a:latin typeface="黑体" panose="02010609060101010101" charset="-122"/>
                <a:ea typeface="黑体" panose="02010609060101010101" charset="-122"/>
                <a:cs typeface="黑体" panose="02010609060101010101" charset="-122"/>
              </a:rPr>
              <a:t>年产台数</a:t>
            </a:r>
            <a:r>
              <a:rPr sz="700" kern="0" spc="20" dirty="0">
                <a:solidFill>
                  <a:srgbClr val="106070">
                    <a:alpha val="100000"/>
                  </a:srgbClr>
                </a:solidFill>
                <a:latin typeface="黑体" panose="02010609060101010101" charset="-122"/>
                <a:ea typeface="黑体" panose="02010609060101010101" charset="-122"/>
                <a:cs typeface="黑体" panose="02010609060101010101" charset="-122"/>
              </a:rPr>
              <a:t>         </a:t>
            </a:r>
            <a:r>
              <a:rPr sz="700" kern="0" spc="130" dirty="0">
                <a:solidFill>
                  <a:srgbClr val="306070">
                    <a:alpha val="100000"/>
                  </a:srgbClr>
                </a:solidFill>
                <a:latin typeface="黑体" panose="02010609060101010101" charset="-122"/>
                <a:ea typeface="黑体" panose="02010609060101010101" charset="-122"/>
                <a:cs typeface="黑体" panose="02010609060101010101" charset="-122"/>
              </a:rPr>
              <a:t>年销售额</a:t>
            </a:r>
            <a:r>
              <a:rPr sz="7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700" kern="0" spc="130" dirty="0">
                <a:solidFill>
                  <a:srgbClr val="306070">
                    <a:alpha val="100000"/>
                  </a:srgbClr>
                </a:solidFill>
                <a:latin typeface="黑体" panose="02010609060101010101" charset="-122"/>
                <a:ea typeface="黑体" panose="02010609060101010101" charset="-122"/>
                <a:cs typeface="黑体" panose="02010609060101010101" charset="-122"/>
              </a:rPr>
              <a:t>总销售台数</a:t>
            </a:r>
            <a:endParaRPr sz="7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4"/>
          <p:cNvPicPr>
            <a:picLocks noChangeAspect="1"/>
          </p:cNvPicPr>
          <p:nvPr/>
        </p:nvPicPr>
        <p:blipFill>
          <a:blip r:embed="rId1"/>
          <a:stretch>
            <a:fillRect/>
          </a:stretch>
        </p:blipFill>
        <p:spPr>
          <a:xfrm rot="21600000">
            <a:off x="0" y="0"/>
            <a:ext cx="20529550" cy="7569200"/>
          </a:xfrm>
          <a:prstGeom prst="rect">
            <a:avLst/>
          </a:prstGeom>
        </p:spPr>
      </p:pic>
      <p:pic>
        <p:nvPicPr>
          <p:cNvPr id="66" name="picture 66"/>
          <p:cNvPicPr>
            <a:picLocks noChangeAspect="1"/>
          </p:cNvPicPr>
          <p:nvPr/>
        </p:nvPicPr>
        <p:blipFill>
          <a:blip r:embed="rId2"/>
          <a:stretch>
            <a:fillRect/>
          </a:stretch>
        </p:blipFill>
        <p:spPr>
          <a:xfrm rot="21600000">
            <a:off x="25456" y="3200409"/>
            <a:ext cx="3600472" cy="4241779"/>
          </a:xfrm>
          <a:prstGeom prst="rect">
            <a:avLst/>
          </a:prstGeom>
        </p:spPr>
      </p:pic>
      <p:pic>
        <p:nvPicPr>
          <p:cNvPr id="68" name="picture 68"/>
          <p:cNvPicPr>
            <a:picLocks noChangeAspect="1"/>
          </p:cNvPicPr>
          <p:nvPr/>
        </p:nvPicPr>
        <p:blipFill>
          <a:blip r:embed="rId3"/>
          <a:stretch>
            <a:fillRect/>
          </a:stretch>
        </p:blipFill>
        <p:spPr>
          <a:xfrm rot="21600000">
            <a:off x="4159286" y="3244840"/>
            <a:ext cx="2971857" cy="2914671"/>
          </a:xfrm>
          <a:prstGeom prst="rect">
            <a:avLst/>
          </a:prstGeom>
        </p:spPr>
      </p:pic>
      <p:sp>
        <p:nvSpPr>
          <p:cNvPr id="70" name="textbox 70"/>
          <p:cNvSpPr/>
          <p:nvPr/>
        </p:nvSpPr>
        <p:spPr>
          <a:xfrm>
            <a:off x="476313" y="577709"/>
            <a:ext cx="5801995" cy="1058544"/>
          </a:xfrm>
          <a:prstGeom prst="rect">
            <a:avLst/>
          </a:prstGeom>
          <a:noFill/>
          <a:ln w="0" cap="flat">
            <a:noFill/>
            <a:prstDash val="solid"/>
            <a:miter lim="0"/>
          </a:ln>
        </p:spPr>
        <p:txBody>
          <a:bodyPr vert="horz" wrap="square" lIns="0" tIns="0" rIns="0" bIns="0"/>
          <a:lstStyle/>
          <a:p>
            <a:pPr algn="l" rtl="0" eaLnBrk="0">
              <a:lnSpc>
                <a:spcPct val="96000"/>
              </a:lnSpc>
            </a:pPr>
            <a:endParaRPr sz="100" dirty="0">
              <a:latin typeface="Arial" panose="020B0604020202020204"/>
              <a:ea typeface="Arial" panose="020B0604020202020204"/>
              <a:cs typeface="Arial" panose="020B0604020202020204"/>
            </a:endParaRPr>
          </a:p>
          <a:p>
            <a:pPr marL="17145" algn="l" rtl="0" eaLnBrk="0">
              <a:lnSpc>
                <a:spcPct val="95000"/>
              </a:lnSpc>
            </a:pPr>
            <a:r>
              <a:rPr sz="2600" b="1" kern="0" spc="560" dirty="0">
                <a:solidFill>
                  <a:srgbClr val="FFFFFF">
                    <a:alpha val="100000"/>
                  </a:srgbClr>
                </a:solidFill>
                <a:latin typeface="黑体" panose="02010609060101010101" charset="-122"/>
                <a:ea typeface="黑体" panose="02010609060101010101" charset="-122"/>
                <a:cs typeface="黑体" panose="02010609060101010101" charset="-122"/>
              </a:rPr>
              <a:t>程力重工股份有限公司</a:t>
            </a:r>
            <a:endParaRPr sz="2600" dirty="0">
              <a:latin typeface="黑体" panose="02010609060101010101" charset="-122"/>
              <a:ea typeface="黑体" panose="02010609060101010101" charset="-122"/>
              <a:cs typeface="黑体" panose="02010609060101010101" charset="-122"/>
            </a:endParaRPr>
          </a:p>
          <a:p>
            <a:pPr marL="12700" algn="l" rtl="0" eaLnBrk="0">
              <a:lnSpc>
                <a:spcPct val="130000"/>
              </a:lnSpc>
              <a:spcBef>
                <a:spcPts val="10"/>
              </a:spcBef>
            </a:pPr>
            <a:r>
              <a:rPr sz="1100" kern="0" spc="90" dirty="0">
                <a:solidFill>
                  <a:srgbClr val="505050">
                    <a:alpha val="100000"/>
                  </a:srgbClr>
                </a:solidFill>
                <a:latin typeface="黑体" panose="02010609060101010101" charset="-122"/>
                <a:ea typeface="黑体" panose="02010609060101010101" charset="-122"/>
                <a:cs typeface="黑体" panose="02010609060101010101" charset="-122"/>
              </a:rPr>
              <a:t>领跑者为战略目标，凭借在环卫领域的不懈努力，获得业内一致好评，荣膺多项殊荣。</a:t>
            </a:r>
            <a:r>
              <a:rPr sz="1100" kern="0" spc="60" dirty="0">
                <a:solidFill>
                  <a:srgbClr val="505050">
                    <a:alpha val="100000"/>
                  </a:srgbClr>
                </a:solidFill>
                <a:latin typeface="黑体" panose="02010609060101010101" charset="-122"/>
                <a:ea typeface="黑体" panose="02010609060101010101" charset="-122"/>
                <a:cs typeface="黑体" panose="02010609060101010101" charset="-122"/>
              </a:rPr>
              <a:t> </a:t>
            </a:r>
            <a:r>
              <a:rPr sz="1100" b="1" kern="0" spc="20" dirty="0">
                <a:solidFill>
                  <a:srgbClr val="505050">
                    <a:alpha val="100000"/>
                  </a:srgbClr>
                </a:solidFill>
                <a:latin typeface="Arial" panose="020B0604020202020204"/>
                <a:ea typeface="Arial" panose="020B0604020202020204"/>
                <a:cs typeface="Arial" panose="020B0604020202020204"/>
              </a:rPr>
              <a:t>The  leaderis</a:t>
            </a:r>
            <a:r>
              <a:rPr sz="1100" b="1" kern="0" spc="270" dirty="0">
                <a:solidFill>
                  <a:srgbClr val="505050">
                    <a:alpha val="100000"/>
                  </a:srgbClr>
                </a:solidFill>
                <a:latin typeface="Arial" panose="020B0604020202020204"/>
                <a:ea typeface="Arial" panose="020B0604020202020204"/>
                <a:cs typeface="Arial" panose="020B0604020202020204"/>
              </a:rPr>
              <a:t> </a:t>
            </a:r>
            <a:r>
              <a:rPr sz="1100" b="1" kern="0" spc="20" dirty="0">
                <a:solidFill>
                  <a:srgbClr val="505050">
                    <a:alpha val="100000"/>
                  </a:srgbClr>
                </a:solidFill>
                <a:latin typeface="Arial" panose="020B0604020202020204"/>
                <a:ea typeface="Arial" panose="020B0604020202020204"/>
                <a:cs typeface="Arial" panose="020B0604020202020204"/>
              </a:rPr>
              <a:t>the</a:t>
            </a:r>
            <a:r>
              <a:rPr sz="1100" b="1" kern="0" spc="280" dirty="0">
                <a:solidFill>
                  <a:srgbClr val="505050">
                    <a:alpha val="100000"/>
                  </a:srgbClr>
                </a:solidFill>
                <a:latin typeface="Arial" panose="020B0604020202020204"/>
                <a:ea typeface="Arial" panose="020B0604020202020204"/>
                <a:cs typeface="Arial" panose="020B0604020202020204"/>
              </a:rPr>
              <a:t> </a:t>
            </a:r>
            <a:r>
              <a:rPr sz="1100" b="1" kern="0" spc="20" dirty="0">
                <a:solidFill>
                  <a:srgbClr val="505050">
                    <a:alpha val="100000"/>
                  </a:srgbClr>
                </a:solidFill>
                <a:latin typeface="Arial" panose="020B0604020202020204"/>
                <a:ea typeface="Arial" panose="020B0604020202020204"/>
                <a:cs typeface="Arial" panose="020B0604020202020204"/>
              </a:rPr>
              <a:t>strategic</a:t>
            </a:r>
            <a:r>
              <a:rPr sz="1100" b="1" kern="0" spc="300" dirty="0">
                <a:solidFill>
                  <a:srgbClr val="505050">
                    <a:alpha val="100000"/>
                  </a:srgbClr>
                </a:solidFill>
                <a:latin typeface="Arial" panose="020B0604020202020204"/>
                <a:ea typeface="Arial" panose="020B0604020202020204"/>
                <a:cs typeface="Arial" panose="020B0604020202020204"/>
              </a:rPr>
              <a:t> </a:t>
            </a:r>
            <a:r>
              <a:rPr sz="1100" b="1" kern="0" spc="20" dirty="0">
                <a:solidFill>
                  <a:srgbClr val="505050">
                    <a:alpha val="100000"/>
                  </a:srgbClr>
                </a:solidFill>
                <a:latin typeface="Arial" panose="020B0604020202020204"/>
                <a:ea typeface="Arial" panose="020B0604020202020204"/>
                <a:cs typeface="Arial" panose="020B0604020202020204"/>
              </a:rPr>
              <a:t>goal.With  unremitting</a:t>
            </a:r>
            <a:r>
              <a:rPr sz="1100" b="1" kern="0" spc="300" dirty="0">
                <a:solidFill>
                  <a:srgbClr val="505050">
                    <a:alpha val="100000"/>
                  </a:srgbClr>
                </a:solidFill>
                <a:latin typeface="Arial" panose="020B0604020202020204"/>
                <a:ea typeface="Arial" panose="020B0604020202020204"/>
                <a:cs typeface="Arial" panose="020B0604020202020204"/>
              </a:rPr>
              <a:t> </a:t>
            </a:r>
            <a:r>
              <a:rPr sz="1100" b="1" kern="0" spc="20" dirty="0">
                <a:solidFill>
                  <a:srgbClr val="505050">
                    <a:alpha val="100000"/>
                  </a:srgbClr>
                </a:solidFill>
                <a:latin typeface="Arial" panose="020B0604020202020204"/>
                <a:ea typeface="Arial" panose="020B0604020202020204"/>
                <a:cs typeface="Arial" panose="020B0604020202020204"/>
              </a:rPr>
              <a:t>effo</a:t>
            </a:r>
            <a:r>
              <a:rPr sz="1100" b="1" kern="0" spc="10" dirty="0">
                <a:solidFill>
                  <a:srgbClr val="505050">
                    <a:alpha val="100000"/>
                  </a:srgbClr>
                </a:solidFill>
                <a:latin typeface="Arial" panose="020B0604020202020204"/>
                <a:ea typeface="Arial" panose="020B0604020202020204"/>
                <a:cs typeface="Arial" panose="020B0604020202020204"/>
              </a:rPr>
              <a:t>rtsin</a:t>
            </a:r>
            <a:r>
              <a:rPr sz="1100" b="1" kern="0" spc="27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the</a:t>
            </a:r>
            <a:r>
              <a:rPr sz="1100" b="1" kern="0" spc="27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field  of</a:t>
            </a:r>
            <a:r>
              <a:rPr sz="1100" b="1" kern="0" spc="25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sanitation,</a:t>
            </a:r>
            <a:r>
              <a:rPr sz="1100" b="1" kern="0" spc="0" dirty="0">
                <a:solidFill>
                  <a:srgbClr val="505050">
                    <a:alpha val="100000"/>
                  </a:srgbClr>
                </a:solidFill>
                <a:latin typeface="Arial" panose="020B0604020202020204"/>
                <a:ea typeface="Arial" panose="020B0604020202020204"/>
                <a:cs typeface="Arial" panose="020B0604020202020204"/>
              </a:rPr>
              <a:t>  </a:t>
            </a:r>
            <a:r>
              <a:rPr sz="1100" b="1" kern="0" spc="20" dirty="0">
                <a:solidFill>
                  <a:srgbClr val="505050">
                    <a:alpha val="100000"/>
                  </a:srgbClr>
                </a:solidFill>
                <a:latin typeface="Arial" panose="020B0604020202020204"/>
                <a:ea typeface="Arial" panose="020B0604020202020204"/>
                <a:cs typeface="Arial" panose="020B0604020202020204"/>
              </a:rPr>
              <a:t>it</a:t>
            </a:r>
            <a:r>
              <a:rPr sz="1100" b="1" kern="0" spc="180" dirty="0">
                <a:solidFill>
                  <a:srgbClr val="505050">
                    <a:alpha val="100000"/>
                  </a:srgbClr>
                </a:solidFill>
                <a:latin typeface="Arial" panose="020B0604020202020204"/>
                <a:ea typeface="Arial" panose="020B0604020202020204"/>
                <a:cs typeface="Arial" panose="020B0604020202020204"/>
              </a:rPr>
              <a:t> </a:t>
            </a:r>
            <a:r>
              <a:rPr sz="1100" b="1" kern="0" spc="20" dirty="0">
                <a:solidFill>
                  <a:srgbClr val="505050">
                    <a:alpha val="100000"/>
                  </a:srgbClr>
                </a:solidFill>
                <a:latin typeface="Arial" panose="020B0604020202020204"/>
                <a:ea typeface="Arial" panose="020B0604020202020204"/>
                <a:cs typeface="Arial" panose="020B0604020202020204"/>
              </a:rPr>
              <a:t>has</a:t>
            </a:r>
            <a:r>
              <a:rPr sz="1100" b="1" kern="0" spc="110" dirty="0">
                <a:solidFill>
                  <a:srgbClr val="505050">
                    <a:alpha val="100000"/>
                  </a:srgbClr>
                </a:solidFill>
                <a:latin typeface="Arial" panose="020B0604020202020204"/>
                <a:ea typeface="Arial" panose="020B0604020202020204"/>
                <a:cs typeface="Arial" panose="020B0604020202020204"/>
              </a:rPr>
              <a:t> </a:t>
            </a:r>
            <a:r>
              <a:rPr sz="1100" b="1" kern="0" spc="20" dirty="0">
                <a:solidFill>
                  <a:srgbClr val="505050">
                    <a:alpha val="100000"/>
                  </a:srgbClr>
                </a:solidFill>
                <a:latin typeface="Arial" panose="020B0604020202020204"/>
                <a:ea typeface="Arial" panose="020B0604020202020204"/>
                <a:cs typeface="Arial" panose="020B0604020202020204"/>
              </a:rPr>
              <a:t>won</a:t>
            </a:r>
            <a:r>
              <a:rPr sz="1100" b="1" kern="0" spc="180" dirty="0">
                <a:solidFill>
                  <a:srgbClr val="505050">
                    <a:alpha val="100000"/>
                  </a:srgbClr>
                </a:solidFill>
                <a:latin typeface="Arial" panose="020B0604020202020204"/>
                <a:ea typeface="Arial" panose="020B0604020202020204"/>
                <a:cs typeface="Arial" panose="020B0604020202020204"/>
              </a:rPr>
              <a:t> </a:t>
            </a:r>
            <a:r>
              <a:rPr sz="1100" b="1" kern="0" spc="20" dirty="0">
                <a:solidFill>
                  <a:srgbClr val="505050">
                    <a:alpha val="100000"/>
                  </a:srgbClr>
                </a:solidFill>
                <a:latin typeface="Arial" panose="020B0604020202020204"/>
                <a:ea typeface="Arial" panose="020B0604020202020204"/>
                <a:cs typeface="Arial" panose="020B0604020202020204"/>
              </a:rPr>
              <a:t>unani</a:t>
            </a:r>
            <a:r>
              <a:rPr sz="1100" b="1" kern="0" spc="10" dirty="0">
                <a:solidFill>
                  <a:srgbClr val="505050">
                    <a:alpha val="100000"/>
                  </a:srgbClr>
                </a:solidFill>
                <a:latin typeface="Arial" panose="020B0604020202020204"/>
                <a:ea typeface="Arial" panose="020B0604020202020204"/>
                <a:cs typeface="Arial" panose="020B0604020202020204"/>
              </a:rPr>
              <a:t>mous</a:t>
            </a:r>
            <a:r>
              <a:rPr sz="1100" b="1" kern="0" spc="18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praise</a:t>
            </a:r>
            <a:r>
              <a:rPr sz="1100" b="1" kern="0" spc="18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in</a:t>
            </a:r>
            <a:r>
              <a:rPr sz="1100" b="1" kern="0" spc="12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the</a:t>
            </a:r>
            <a:r>
              <a:rPr sz="1100" b="1" kern="0" spc="19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industry</a:t>
            </a:r>
            <a:r>
              <a:rPr sz="1100" b="1" kern="0" spc="14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and</a:t>
            </a:r>
            <a:r>
              <a:rPr sz="1100" b="1" kern="0" spc="11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won</a:t>
            </a:r>
            <a:r>
              <a:rPr sz="1100" b="1" kern="0" spc="17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many</a:t>
            </a:r>
            <a:r>
              <a:rPr sz="1100" b="1" kern="0" spc="140" dirty="0">
                <a:solidFill>
                  <a:srgbClr val="505050">
                    <a:alpha val="100000"/>
                  </a:srgbClr>
                </a:solidFill>
                <a:latin typeface="Arial" panose="020B0604020202020204"/>
                <a:ea typeface="Arial" panose="020B0604020202020204"/>
                <a:cs typeface="Arial" panose="020B0604020202020204"/>
              </a:rPr>
              <a:t> </a:t>
            </a:r>
            <a:r>
              <a:rPr sz="1100" b="1" kern="0" spc="10" dirty="0">
                <a:solidFill>
                  <a:srgbClr val="505050">
                    <a:alpha val="100000"/>
                  </a:srgbClr>
                </a:solidFill>
                <a:latin typeface="Arial" panose="020B0604020202020204"/>
                <a:ea typeface="Arial" panose="020B0604020202020204"/>
                <a:cs typeface="Arial" panose="020B0604020202020204"/>
              </a:rPr>
              <a:t>awards.</a:t>
            </a:r>
            <a:endParaRPr sz="1100" dirty="0">
              <a:latin typeface="Arial" panose="020B0604020202020204"/>
              <a:ea typeface="Arial" panose="020B0604020202020204"/>
              <a:cs typeface="Arial" panose="020B0604020202020204"/>
            </a:endParaRPr>
          </a:p>
        </p:txBody>
      </p:sp>
      <p:sp>
        <p:nvSpPr>
          <p:cNvPr id="72" name="textbox 72"/>
          <p:cNvSpPr/>
          <p:nvPr/>
        </p:nvSpPr>
        <p:spPr>
          <a:xfrm>
            <a:off x="7302593" y="3431778"/>
            <a:ext cx="3568700" cy="1577339"/>
          </a:xfrm>
          <a:prstGeom prst="rect">
            <a:avLst/>
          </a:prstGeom>
          <a:noFill/>
          <a:ln w="0" cap="flat">
            <a:noFill/>
            <a:prstDash val="solid"/>
            <a:miter lim="0"/>
          </a:ln>
        </p:spPr>
        <p:txBody>
          <a:bodyPr vert="horz" wrap="square" lIns="0" tIns="0" rIns="0" bIns="0"/>
          <a:lstStyle/>
          <a:p>
            <a:pPr algn="l" rtl="0" eaLnBrk="0">
              <a:lnSpc>
                <a:spcPct val="69000"/>
              </a:lnSpc>
            </a:pPr>
            <a:endParaRPr sz="100" dirty="0">
              <a:latin typeface="Arial" panose="020B0604020202020204"/>
              <a:ea typeface="Arial" panose="020B0604020202020204"/>
              <a:cs typeface="Arial" panose="020B0604020202020204"/>
            </a:endParaRPr>
          </a:p>
          <a:p>
            <a:pPr marL="12700" algn="l" rtl="0" eaLnBrk="0">
              <a:lnSpc>
                <a:spcPct val="79000"/>
              </a:lnSpc>
            </a:pPr>
            <a:r>
              <a:rPr sz="4200" b="1" kern="0" spc="-150" dirty="0">
                <a:solidFill>
                  <a:srgbClr val="408030">
                    <a:alpha val="100000"/>
                  </a:srgbClr>
                </a:solidFill>
                <a:latin typeface="Arial" panose="020B0604020202020204"/>
                <a:ea typeface="Arial" panose="020B0604020202020204"/>
                <a:cs typeface="Arial" panose="020B0604020202020204"/>
              </a:rPr>
              <a:t>CO</a:t>
            </a:r>
            <a:r>
              <a:rPr sz="4200" b="1" kern="0" spc="-140" dirty="0">
                <a:solidFill>
                  <a:srgbClr val="408030">
                    <a:alpha val="100000"/>
                  </a:srgbClr>
                </a:solidFill>
                <a:latin typeface="Arial" panose="020B0604020202020204"/>
                <a:ea typeface="Arial" panose="020B0604020202020204"/>
                <a:cs typeface="Arial" panose="020B0604020202020204"/>
              </a:rPr>
              <a:t>RPORATE</a:t>
            </a:r>
            <a:r>
              <a:rPr sz="4200" b="1" kern="0" spc="-20" dirty="0">
                <a:solidFill>
                  <a:srgbClr val="408030">
                    <a:alpha val="100000"/>
                  </a:srgbClr>
                </a:solidFill>
                <a:latin typeface="Arial" panose="020B0604020202020204"/>
                <a:ea typeface="Arial" panose="020B0604020202020204"/>
                <a:cs typeface="Arial" panose="020B0604020202020204"/>
              </a:rPr>
              <a:t>_</a:t>
            </a:r>
            <a:endParaRPr sz="4200" dirty="0">
              <a:latin typeface="Arial" panose="020B0604020202020204"/>
              <a:ea typeface="Arial" panose="020B0604020202020204"/>
              <a:cs typeface="Arial" panose="020B0604020202020204"/>
            </a:endParaRPr>
          </a:p>
          <a:p>
            <a:pPr marL="12700" algn="l" rtl="0" eaLnBrk="0">
              <a:lnSpc>
                <a:spcPct val="82000"/>
              </a:lnSpc>
              <a:spcBef>
                <a:spcPts val="10"/>
              </a:spcBef>
            </a:pPr>
            <a:r>
              <a:rPr sz="4200" b="1" kern="0" spc="-20" dirty="0">
                <a:solidFill>
                  <a:srgbClr val="60A030">
                    <a:alpha val="100000"/>
                  </a:srgbClr>
                </a:solidFill>
                <a:latin typeface="Arial" panose="020B0604020202020204"/>
                <a:ea typeface="Arial" panose="020B0604020202020204"/>
                <a:cs typeface="Arial" panose="020B0604020202020204"/>
              </a:rPr>
              <a:t>HONOR_</a:t>
            </a:r>
            <a:endParaRPr sz="4200" dirty="0">
              <a:latin typeface="Arial" panose="020B0604020202020204"/>
              <a:ea typeface="Arial" panose="020B0604020202020204"/>
              <a:cs typeface="Arial" panose="020B0604020202020204"/>
            </a:endParaRPr>
          </a:p>
          <a:p>
            <a:pPr marL="17780" algn="l" rtl="0" eaLnBrk="0">
              <a:lnSpc>
                <a:spcPct val="96000"/>
              </a:lnSpc>
              <a:spcBef>
                <a:spcPts val="655"/>
              </a:spcBef>
            </a:pPr>
            <a:r>
              <a:rPr sz="3000" b="1" kern="0" spc="70" dirty="0">
                <a:solidFill>
                  <a:srgbClr val="408030">
                    <a:alpha val="100000"/>
                  </a:srgbClr>
                </a:solidFill>
                <a:latin typeface="黑体" panose="02010609060101010101" charset="-122"/>
                <a:ea typeface="黑体" panose="02010609060101010101" charset="-122"/>
                <a:cs typeface="黑体" panose="02010609060101010101" charset="-122"/>
              </a:rPr>
              <a:t>企业荣誉</a:t>
            </a:r>
            <a:endParaRPr sz="3000" dirty="0">
              <a:latin typeface="黑体" panose="02010609060101010101" charset="-122"/>
              <a:ea typeface="黑体" panose="02010609060101010101" charset="-122"/>
              <a:cs typeface="黑体" panose="02010609060101010101" charset="-122"/>
            </a:endParaRPr>
          </a:p>
        </p:txBody>
      </p:sp>
      <p:pic>
        <p:nvPicPr>
          <p:cNvPr id="74" name="picture 74"/>
          <p:cNvPicPr>
            <a:picLocks noChangeAspect="1"/>
          </p:cNvPicPr>
          <p:nvPr/>
        </p:nvPicPr>
        <p:blipFill>
          <a:blip r:embed="rId4"/>
          <a:stretch>
            <a:fillRect/>
          </a:stretch>
        </p:blipFill>
        <p:spPr>
          <a:xfrm rot="21600000">
            <a:off x="18446827" y="2222468"/>
            <a:ext cx="1504815" cy="2178112"/>
          </a:xfrm>
          <a:prstGeom prst="rect">
            <a:avLst/>
          </a:prstGeom>
        </p:spPr>
      </p:pic>
      <p:pic>
        <p:nvPicPr>
          <p:cNvPr id="76" name="picture 76"/>
          <p:cNvPicPr>
            <a:picLocks noChangeAspect="1"/>
          </p:cNvPicPr>
          <p:nvPr/>
        </p:nvPicPr>
        <p:blipFill>
          <a:blip r:embed="rId5"/>
          <a:stretch>
            <a:fillRect/>
          </a:stretch>
        </p:blipFill>
        <p:spPr>
          <a:xfrm rot="21600000">
            <a:off x="16764020" y="2222468"/>
            <a:ext cx="1492293" cy="2159038"/>
          </a:xfrm>
          <a:prstGeom prst="rect">
            <a:avLst/>
          </a:prstGeom>
        </p:spPr>
      </p:pic>
      <p:pic>
        <p:nvPicPr>
          <p:cNvPr id="78" name="picture 78"/>
          <p:cNvPicPr>
            <a:picLocks noChangeAspect="1"/>
          </p:cNvPicPr>
          <p:nvPr/>
        </p:nvPicPr>
        <p:blipFill>
          <a:blip r:embed="rId6"/>
          <a:stretch>
            <a:fillRect/>
          </a:stretch>
        </p:blipFill>
        <p:spPr>
          <a:xfrm rot="21600000">
            <a:off x="15563862" y="609623"/>
            <a:ext cx="2171616" cy="1441402"/>
          </a:xfrm>
          <a:prstGeom prst="rect">
            <a:avLst/>
          </a:prstGeom>
        </p:spPr>
      </p:pic>
      <p:pic>
        <p:nvPicPr>
          <p:cNvPr id="80" name="picture 80"/>
          <p:cNvPicPr>
            <a:picLocks noChangeAspect="1"/>
          </p:cNvPicPr>
          <p:nvPr/>
        </p:nvPicPr>
        <p:blipFill>
          <a:blip r:embed="rId7"/>
          <a:stretch>
            <a:fillRect/>
          </a:stretch>
        </p:blipFill>
        <p:spPr>
          <a:xfrm rot="21600000">
            <a:off x="13385882" y="609623"/>
            <a:ext cx="2101815" cy="1479551"/>
          </a:xfrm>
          <a:prstGeom prst="rect">
            <a:avLst/>
          </a:prstGeom>
        </p:spPr>
      </p:pic>
      <p:pic>
        <p:nvPicPr>
          <p:cNvPr id="82" name="picture 82"/>
          <p:cNvPicPr>
            <a:picLocks noChangeAspect="1"/>
          </p:cNvPicPr>
          <p:nvPr/>
        </p:nvPicPr>
        <p:blipFill>
          <a:blip r:embed="rId8"/>
          <a:stretch>
            <a:fillRect/>
          </a:stretch>
        </p:blipFill>
        <p:spPr>
          <a:xfrm rot="21600000">
            <a:off x="17925992" y="749275"/>
            <a:ext cx="1892413" cy="1263677"/>
          </a:xfrm>
          <a:prstGeom prst="rect">
            <a:avLst/>
          </a:prstGeom>
        </p:spPr>
      </p:pic>
      <p:pic>
        <p:nvPicPr>
          <p:cNvPr id="84" name="picture 84"/>
          <p:cNvPicPr>
            <a:picLocks noChangeAspect="1"/>
          </p:cNvPicPr>
          <p:nvPr/>
        </p:nvPicPr>
        <p:blipFill>
          <a:blip r:embed="rId9"/>
          <a:stretch>
            <a:fillRect/>
          </a:stretch>
        </p:blipFill>
        <p:spPr>
          <a:xfrm rot="21600000">
            <a:off x="7346909" y="5403878"/>
            <a:ext cx="1593914" cy="1447760"/>
          </a:xfrm>
          <a:prstGeom prst="rect">
            <a:avLst/>
          </a:prstGeom>
        </p:spPr>
      </p:pic>
      <p:pic>
        <p:nvPicPr>
          <p:cNvPr id="86" name="picture 86"/>
          <p:cNvPicPr>
            <a:picLocks noChangeAspect="1"/>
          </p:cNvPicPr>
          <p:nvPr/>
        </p:nvPicPr>
        <p:blipFill>
          <a:blip r:embed="rId10"/>
          <a:stretch>
            <a:fillRect/>
          </a:stretch>
        </p:blipFill>
        <p:spPr>
          <a:xfrm rot="21600000">
            <a:off x="9029717" y="5416519"/>
            <a:ext cx="1600278" cy="1403405"/>
          </a:xfrm>
          <a:prstGeom prst="rect">
            <a:avLst/>
          </a:prstGeom>
        </p:spPr>
      </p:pic>
      <p:pic>
        <p:nvPicPr>
          <p:cNvPr id="88" name="picture 88"/>
          <p:cNvPicPr>
            <a:picLocks noChangeAspect="1"/>
          </p:cNvPicPr>
          <p:nvPr/>
        </p:nvPicPr>
        <p:blipFill>
          <a:blip r:embed="rId11"/>
          <a:stretch>
            <a:fillRect/>
          </a:stretch>
        </p:blipFill>
        <p:spPr>
          <a:xfrm rot="21600000">
            <a:off x="16687855" y="5854700"/>
            <a:ext cx="1612800" cy="1168381"/>
          </a:xfrm>
          <a:prstGeom prst="rect">
            <a:avLst/>
          </a:prstGeom>
        </p:spPr>
      </p:pic>
      <p:pic>
        <p:nvPicPr>
          <p:cNvPr id="90" name="picture 90"/>
          <p:cNvPicPr>
            <a:picLocks noChangeAspect="1"/>
          </p:cNvPicPr>
          <p:nvPr/>
        </p:nvPicPr>
        <p:blipFill>
          <a:blip r:embed="rId12"/>
          <a:stretch>
            <a:fillRect/>
          </a:stretch>
        </p:blipFill>
        <p:spPr>
          <a:xfrm rot="21600000">
            <a:off x="18370456" y="5861058"/>
            <a:ext cx="1600279" cy="1130308"/>
          </a:xfrm>
          <a:prstGeom prst="rect">
            <a:avLst/>
          </a:prstGeom>
        </p:spPr>
      </p:pic>
      <p:pic>
        <p:nvPicPr>
          <p:cNvPr id="92" name="picture 92"/>
          <p:cNvPicPr>
            <a:picLocks noChangeAspect="1"/>
          </p:cNvPicPr>
          <p:nvPr/>
        </p:nvPicPr>
        <p:blipFill>
          <a:blip r:embed="rId13"/>
          <a:stretch>
            <a:fillRect/>
          </a:stretch>
        </p:blipFill>
        <p:spPr>
          <a:xfrm rot="21600000">
            <a:off x="13347696" y="4667244"/>
            <a:ext cx="1593915" cy="1123950"/>
          </a:xfrm>
          <a:prstGeom prst="rect">
            <a:avLst/>
          </a:prstGeom>
        </p:spPr>
      </p:pic>
      <p:pic>
        <p:nvPicPr>
          <p:cNvPr id="94" name="picture 94"/>
          <p:cNvPicPr>
            <a:picLocks noChangeAspect="1"/>
          </p:cNvPicPr>
          <p:nvPr/>
        </p:nvPicPr>
        <p:blipFill>
          <a:blip r:embed="rId14"/>
          <a:stretch>
            <a:fillRect/>
          </a:stretch>
        </p:blipFill>
        <p:spPr>
          <a:xfrm rot="21600000">
            <a:off x="16725836" y="4648169"/>
            <a:ext cx="1517749" cy="1136666"/>
          </a:xfrm>
          <a:prstGeom prst="rect">
            <a:avLst/>
          </a:prstGeom>
        </p:spPr>
      </p:pic>
      <p:pic>
        <p:nvPicPr>
          <p:cNvPr id="96" name="picture 96"/>
          <p:cNvPicPr>
            <a:picLocks noChangeAspect="1"/>
          </p:cNvPicPr>
          <p:nvPr/>
        </p:nvPicPr>
        <p:blipFill>
          <a:blip r:embed="rId15"/>
          <a:stretch>
            <a:fillRect/>
          </a:stretch>
        </p:blipFill>
        <p:spPr>
          <a:xfrm rot="21600000">
            <a:off x="15062122" y="5880132"/>
            <a:ext cx="1549568" cy="1111234"/>
          </a:xfrm>
          <a:prstGeom prst="rect">
            <a:avLst/>
          </a:prstGeom>
        </p:spPr>
      </p:pic>
      <p:pic>
        <p:nvPicPr>
          <p:cNvPr id="98" name="picture 98"/>
          <p:cNvPicPr>
            <a:picLocks noChangeAspect="1"/>
          </p:cNvPicPr>
          <p:nvPr/>
        </p:nvPicPr>
        <p:blipFill>
          <a:blip r:embed="rId16"/>
          <a:stretch>
            <a:fillRect/>
          </a:stretch>
        </p:blipFill>
        <p:spPr>
          <a:xfrm rot="21600000">
            <a:off x="13341332" y="2235184"/>
            <a:ext cx="1530272" cy="1117592"/>
          </a:xfrm>
          <a:prstGeom prst="rect">
            <a:avLst/>
          </a:prstGeom>
        </p:spPr>
      </p:pic>
      <p:pic>
        <p:nvPicPr>
          <p:cNvPr id="100" name="picture 100"/>
          <p:cNvPicPr>
            <a:picLocks noChangeAspect="1"/>
          </p:cNvPicPr>
          <p:nvPr/>
        </p:nvPicPr>
        <p:blipFill>
          <a:blip r:embed="rId17"/>
          <a:stretch>
            <a:fillRect/>
          </a:stretch>
        </p:blipFill>
        <p:spPr>
          <a:xfrm rot="21600000">
            <a:off x="13398403" y="5911848"/>
            <a:ext cx="1505021" cy="1066802"/>
          </a:xfrm>
          <a:prstGeom prst="rect">
            <a:avLst/>
          </a:prstGeom>
        </p:spPr>
      </p:pic>
      <p:pic>
        <p:nvPicPr>
          <p:cNvPr id="102" name="picture 102"/>
          <p:cNvPicPr>
            <a:picLocks noChangeAspect="1"/>
          </p:cNvPicPr>
          <p:nvPr/>
        </p:nvPicPr>
        <p:blipFill>
          <a:blip r:embed="rId18"/>
          <a:stretch>
            <a:fillRect/>
          </a:stretch>
        </p:blipFill>
        <p:spPr>
          <a:xfrm rot="21600000">
            <a:off x="15074848" y="3486146"/>
            <a:ext cx="1485927" cy="1016013"/>
          </a:xfrm>
          <a:prstGeom prst="rect">
            <a:avLst/>
          </a:prstGeom>
        </p:spPr>
      </p:pic>
      <p:graphicFrame>
        <p:nvGraphicFramePr>
          <p:cNvPr id="104" name="table 104"/>
          <p:cNvGraphicFramePr>
            <a:graphicFrameLocks noGrp="1"/>
          </p:cNvGraphicFramePr>
          <p:nvPr/>
        </p:nvGraphicFramePr>
        <p:xfrm>
          <a:off x="13471600" y="3590908"/>
          <a:ext cx="1351914" cy="882014"/>
        </p:xfrm>
        <a:graphic>
          <a:graphicData uri="http://schemas.openxmlformats.org/drawingml/2006/table">
            <a:tbl>
              <a:tblPr/>
              <a:tblGrid>
                <a:gridCol w="1351914"/>
              </a:tblGrid>
              <a:tr h="875664">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6" name="table 106"/>
          <p:cNvGraphicFramePr>
            <a:graphicFrameLocks noGrp="1"/>
          </p:cNvGraphicFramePr>
          <p:nvPr/>
        </p:nvGraphicFramePr>
        <p:xfrm>
          <a:off x="15166930" y="2384453"/>
          <a:ext cx="1314450" cy="862965"/>
        </p:xfrm>
        <a:graphic>
          <a:graphicData uri="http://schemas.openxmlformats.org/drawingml/2006/table">
            <a:tbl>
              <a:tblPr/>
              <a:tblGrid>
                <a:gridCol w="1314450"/>
              </a:tblGrid>
              <a:tr h="856615">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8" name="table 108"/>
          <p:cNvGraphicFramePr>
            <a:graphicFrameLocks noGrp="1"/>
          </p:cNvGraphicFramePr>
          <p:nvPr/>
        </p:nvGraphicFramePr>
        <p:xfrm>
          <a:off x="18538908" y="4829153"/>
          <a:ext cx="1301750" cy="831214"/>
        </p:xfrm>
        <a:graphic>
          <a:graphicData uri="http://schemas.openxmlformats.org/drawingml/2006/table">
            <a:tbl>
              <a:tblPr/>
              <a:tblGrid>
                <a:gridCol w="1301750"/>
              </a:tblGrid>
              <a:tr h="824864">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0" name="table 110"/>
          <p:cNvGraphicFramePr>
            <a:graphicFrameLocks noGrp="1"/>
          </p:cNvGraphicFramePr>
          <p:nvPr/>
        </p:nvGraphicFramePr>
        <p:xfrm>
          <a:off x="15173295" y="4829153"/>
          <a:ext cx="1282064" cy="831214"/>
        </p:xfrm>
        <a:graphic>
          <a:graphicData uri="http://schemas.openxmlformats.org/drawingml/2006/table">
            <a:tbl>
              <a:tblPr/>
              <a:tblGrid>
                <a:gridCol w="1282064"/>
              </a:tblGrid>
              <a:tr h="824864">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112" name="picture 112"/>
          <p:cNvPicPr>
            <a:picLocks noChangeAspect="1"/>
          </p:cNvPicPr>
          <p:nvPr/>
        </p:nvPicPr>
        <p:blipFill>
          <a:blip r:embed="rId19"/>
          <a:stretch>
            <a:fillRect/>
          </a:stretch>
        </p:blipFill>
        <p:spPr>
          <a:xfrm rot="21600000">
            <a:off x="20040536" y="3149620"/>
            <a:ext cx="489013" cy="1523982"/>
          </a:xfrm>
          <a:prstGeom prst="rect">
            <a:avLst/>
          </a:prstGeom>
        </p:spPr>
      </p:pic>
      <p:pic>
        <p:nvPicPr>
          <p:cNvPr id="114" name="picture 114"/>
          <p:cNvPicPr>
            <a:picLocks noChangeAspect="1"/>
          </p:cNvPicPr>
          <p:nvPr/>
        </p:nvPicPr>
        <p:blipFill>
          <a:blip r:embed="rId20"/>
          <a:stretch>
            <a:fillRect/>
          </a:stretch>
        </p:blipFill>
        <p:spPr>
          <a:xfrm rot="21600000">
            <a:off x="20040536" y="1054087"/>
            <a:ext cx="489013" cy="1498625"/>
          </a:xfrm>
          <a:prstGeom prst="rect">
            <a:avLst/>
          </a:prstGeom>
        </p:spPr>
      </p:pic>
      <p:pic>
        <p:nvPicPr>
          <p:cNvPr id="116" name="picture 116"/>
          <p:cNvPicPr>
            <a:picLocks noChangeAspect="1"/>
          </p:cNvPicPr>
          <p:nvPr/>
        </p:nvPicPr>
        <p:blipFill>
          <a:blip r:embed="rId21"/>
          <a:stretch>
            <a:fillRect/>
          </a:stretch>
        </p:blipFill>
        <p:spPr>
          <a:xfrm rot="21600000">
            <a:off x="16026071" y="6634395"/>
            <a:ext cx="325879" cy="180465"/>
          </a:xfrm>
          <a:prstGeom prst="rect">
            <a:avLst/>
          </a:prstGeom>
        </p:spPr>
      </p:pic>
      <p:pic>
        <p:nvPicPr>
          <p:cNvPr id="118" name="picture 118"/>
          <p:cNvPicPr>
            <a:picLocks noChangeAspect="1"/>
          </p:cNvPicPr>
          <p:nvPr/>
        </p:nvPicPr>
        <p:blipFill>
          <a:blip r:embed="rId22"/>
          <a:stretch>
            <a:fillRect/>
          </a:stretch>
        </p:blipFill>
        <p:spPr>
          <a:xfrm rot="21600000">
            <a:off x="15373350" y="2406627"/>
            <a:ext cx="203241" cy="184158"/>
          </a:xfrm>
          <a:prstGeom prst="rect">
            <a:avLst/>
          </a:prstGeom>
        </p:spPr>
      </p:pic>
      <p:pic>
        <p:nvPicPr>
          <p:cNvPr id="120" name="picture 120"/>
          <p:cNvPicPr>
            <a:picLocks noChangeAspect="1"/>
          </p:cNvPicPr>
          <p:nvPr/>
        </p:nvPicPr>
        <p:blipFill>
          <a:blip r:embed="rId23"/>
          <a:stretch>
            <a:fillRect/>
          </a:stretch>
        </p:blipFill>
        <p:spPr>
          <a:xfrm rot="21600000">
            <a:off x="18745122" y="4851403"/>
            <a:ext cx="196879" cy="184158"/>
          </a:xfrm>
          <a:prstGeom prst="rect">
            <a:avLst/>
          </a:prstGeom>
        </p:spPr>
      </p:pic>
      <p:pic>
        <p:nvPicPr>
          <p:cNvPr id="122" name="picture 122"/>
          <p:cNvPicPr>
            <a:picLocks noChangeAspect="1"/>
          </p:cNvPicPr>
          <p:nvPr/>
        </p:nvPicPr>
        <p:blipFill>
          <a:blip r:embed="rId24"/>
          <a:stretch>
            <a:fillRect/>
          </a:stretch>
        </p:blipFill>
        <p:spPr>
          <a:xfrm rot="21600000">
            <a:off x="15392441" y="4851403"/>
            <a:ext cx="190513" cy="184158"/>
          </a:xfrm>
          <a:prstGeom prst="rect">
            <a:avLst/>
          </a:prstGeom>
        </p:spPr>
      </p:pic>
      <p:pic>
        <p:nvPicPr>
          <p:cNvPr id="124" name="picture 124"/>
          <p:cNvPicPr>
            <a:picLocks noChangeAspect="1"/>
          </p:cNvPicPr>
          <p:nvPr/>
        </p:nvPicPr>
        <p:blipFill>
          <a:blip r:embed="rId25"/>
          <a:stretch>
            <a:fillRect/>
          </a:stretch>
        </p:blipFill>
        <p:spPr>
          <a:xfrm rot="21600000">
            <a:off x="16073880" y="5448310"/>
            <a:ext cx="172268" cy="177762"/>
          </a:xfrm>
          <a:prstGeom prst="rect">
            <a:avLst/>
          </a:prstGeom>
        </p:spPr>
      </p:pic>
      <p:pic>
        <p:nvPicPr>
          <p:cNvPr id="126" name="picture 126"/>
          <p:cNvPicPr>
            <a:picLocks noChangeAspect="1"/>
          </p:cNvPicPr>
          <p:nvPr/>
        </p:nvPicPr>
        <p:blipFill>
          <a:blip r:embed="rId26"/>
          <a:stretch>
            <a:fillRect/>
          </a:stretch>
        </p:blipFill>
        <p:spPr>
          <a:xfrm rot="21600000">
            <a:off x="19544940" y="5587986"/>
            <a:ext cx="24609" cy="25392"/>
          </a:xfrm>
          <a:prstGeom prst="rect">
            <a:avLst/>
          </a:prstGeom>
        </p:spPr>
      </p:pic>
      <p:pic>
        <p:nvPicPr>
          <p:cNvPr id="128" name="picture 128"/>
          <p:cNvPicPr>
            <a:picLocks noChangeAspect="1"/>
          </p:cNvPicPr>
          <p:nvPr/>
        </p:nvPicPr>
        <p:blipFill>
          <a:blip r:embed="rId27"/>
          <a:stretch>
            <a:fillRect/>
          </a:stretch>
        </p:blipFill>
        <p:spPr>
          <a:xfrm rot="21600000">
            <a:off x="16126091" y="3184322"/>
            <a:ext cx="25009" cy="239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 name="picture 130"/>
          <p:cNvPicPr>
            <a:picLocks noChangeAspect="1"/>
          </p:cNvPicPr>
          <p:nvPr/>
        </p:nvPicPr>
        <p:blipFill>
          <a:blip r:embed="rId1"/>
          <a:stretch>
            <a:fillRect/>
          </a:stretch>
        </p:blipFill>
        <p:spPr>
          <a:xfrm rot="21600000">
            <a:off x="0" y="0"/>
            <a:ext cx="20529550" cy="7569200"/>
          </a:xfrm>
          <a:prstGeom prst="rect">
            <a:avLst/>
          </a:prstGeom>
        </p:spPr>
      </p:pic>
      <p:grpSp>
        <p:nvGrpSpPr>
          <p:cNvPr id="6" name="group 6"/>
          <p:cNvGrpSpPr/>
          <p:nvPr/>
        </p:nvGrpSpPr>
        <p:grpSpPr>
          <a:xfrm rot="21600000">
            <a:off x="13108655" y="0"/>
            <a:ext cx="7395436" cy="7569200"/>
            <a:chOff x="0" y="0"/>
            <a:chExt cx="7395436" cy="7569200"/>
          </a:xfrm>
        </p:grpSpPr>
        <p:pic>
          <p:nvPicPr>
            <p:cNvPr id="132" name="picture 132"/>
            <p:cNvPicPr>
              <a:picLocks noChangeAspect="1"/>
            </p:cNvPicPr>
            <p:nvPr/>
          </p:nvPicPr>
          <p:blipFill>
            <a:blip r:embed="rId2"/>
            <a:stretch>
              <a:fillRect/>
            </a:stretch>
          </p:blipFill>
          <p:spPr>
            <a:xfrm rot="21600000">
              <a:off x="277226" y="0"/>
              <a:ext cx="7118210" cy="7569200"/>
            </a:xfrm>
            <a:prstGeom prst="rect">
              <a:avLst/>
            </a:prstGeom>
          </p:spPr>
        </p:pic>
        <p:sp>
          <p:nvSpPr>
            <p:cNvPr id="134" name="textbox 134"/>
            <p:cNvSpPr/>
            <p:nvPr/>
          </p:nvSpPr>
          <p:spPr>
            <a:xfrm>
              <a:off x="-12700" y="472236"/>
              <a:ext cx="6930390" cy="6344284"/>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algn="r" rtl="0" eaLnBrk="0">
                <a:lnSpc>
                  <a:spcPct val="96000"/>
                </a:lnSpc>
              </a:pPr>
              <a:r>
                <a:rPr sz="3000" b="1" kern="0" spc="-200" dirty="0">
                  <a:solidFill>
                    <a:srgbClr val="70C090">
                      <a:alpha val="100000"/>
                    </a:srgbClr>
                  </a:solidFill>
                  <a:latin typeface="黑体" panose="02010609060101010101" charset="-122"/>
                  <a:ea typeface="黑体" panose="02010609060101010101" charset="-122"/>
                  <a:cs typeface="黑体" panose="02010609060101010101" charset="-122"/>
                </a:rPr>
                <a:t>程力</a:t>
              </a:r>
              <a:r>
                <a:rPr sz="3000" b="1" kern="0" spc="-190" dirty="0">
                  <a:solidFill>
                    <a:srgbClr val="70C090">
                      <a:alpha val="100000"/>
                    </a:srgbClr>
                  </a:solidFill>
                  <a:latin typeface="黑体" panose="02010609060101010101" charset="-122"/>
                  <a:ea typeface="黑体" panose="02010609060101010101" charset="-122"/>
                  <a:cs typeface="黑体" panose="02010609060101010101" charset="-122"/>
                </a:rPr>
                <a:t>重</a:t>
              </a:r>
              <a:r>
                <a:rPr sz="3000" b="1" kern="0" spc="-130" dirty="0">
                  <a:solidFill>
                    <a:srgbClr val="70C090">
                      <a:alpha val="100000"/>
                    </a:srgbClr>
                  </a:solidFill>
                  <a:latin typeface="黑体" panose="02010609060101010101" charset="-122"/>
                  <a:ea typeface="黑体" panose="02010609060101010101" charset="-122"/>
                  <a:cs typeface="黑体" panose="02010609060101010101" charset="-122"/>
                </a:rPr>
                <a:t>工</a:t>
              </a:r>
              <a:endParaRPr sz="3000" dirty="0">
                <a:latin typeface="黑体" panose="02010609060101010101" charset="-122"/>
                <a:ea typeface="黑体" panose="02010609060101010101" charset="-122"/>
                <a:cs typeface="黑体" panose="02010609060101010101" charset="-122"/>
              </a:endParaRPr>
            </a:p>
            <a:p>
              <a:pPr algn="l" rtl="0" eaLnBrk="0">
                <a:lnSpc>
                  <a:spcPct val="112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12700" algn="l" rtl="0" eaLnBrk="0">
                <a:lnSpc>
                  <a:spcPct val="96000"/>
                </a:lnSpc>
                <a:spcBef>
                  <a:spcPts val="370"/>
                </a:spcBef>
              </a:pPr>
              <a:r>
                <a:rPr sz="1200" b="1" kern="0" spc="10" dirty="0">
                  <a:solidFill>
                    <a:srgbClr val="000000">
                      <a:alpha val="100000"/>
                    </a:srgbClr>
                  </a:solidFill>
                  <a:latin typeface="黑体" panose="02010609060101010101" charset="-122"/>
                  <a:ea typeface="黑体" panose="02010609060101010101" charset="-122"/>
                  <a:cs typeface="黑体" panose="02010609060101010101" charset="-122"/>
                </a:rPr>
                <a:t>一、公司简介</a:t>
              </a:r>
              <a:endParaRPr sz="1200" dirty="0">
                <a:latin typeface="黑体" panose="02010609060101010101" charset="-122"/>
                <a:ea typeface="黑体" panose="02010609060101010101" charset="-122"/>
                <a:cs typeface="黑体" panose="02010609060101010101" charset="-122"/>
              </a:endParaRPr>
            </a:p>
            <a:p>
              <a:pPr algn="l" rtl="0" eaLnBrk="0">
                <a:lnSpc>
                  <a:spcPct val="138000"/>
                </a:lnSpc>
              </a:pPr>
              <a:endParaRPr sz="1000" dirty="0">
                <a:latin typeface="Arial" panose="020B0604020202020204"/>
                <a:ea typeface="Arial" panose="020B0604020202020204"/>
                <a:cs typeface="Arial" panose="020B0604020202020204"/>
              </a:endParaRPr>
            </a:p>
            <a:p>
              <a:pPr marL="12700" algn="l" rtl="0" eaLnBrk="0">
                <a:lnSpc>
                  <a:spcPct val="99000"/>
                </a:lnSpc>
                <a:spcBef>
                  <a:spcPts val="370"/>
                </a:spcBef>
              </a:pPr>
              <a:r>
                <a:rPr sz="1200" b="1" kern="0" spc="20" dirty="0">
                  <a:solidFill>
                    <a:srgbClr val="000000">
                      <a:alpha val="100000"/>
                    </a:srgbClr>
                  </a:solidFill>
                  <a:latin typeface="黑体" panose="02010609060101010101" charset="-122"/>
                  <a:ea typeface="黑体" panose="02010609060101010101" charset="-122"/>
                  <a:cs typeface="黑体" panose="02010609060101010101" charset="-122"/>
                </a:rPr>
                <a:t>二、产品介绍</a:t>
              </a:r>
              <a:endParaRPr sz="1200" dirty="0">
                <a:latin typeface="黑体" panose="02010609060101010101" charset="-122"/>
                <a:ea typeface="黑体" panose="02010609060101010101" charset="-122"/>
                <a:cs typeface="黑体" panose="02010609060101010101" charset="-122"/>
              </a:endParaRPr>
            </a:p>
            <a:p>
              <a:pPr marL="302260" algn="l" rtl="0" eaLnBrk="0">
                <a:lnSpc>
                  <a:spcPct val="97000"/>
                </a:lnSpc>
                <a:spcBef>
                  <a:spcPts val="130"/>
                </a:spcBef>
              </a:pPr>
              <a:r>
                <a:rPr sz="600" kern="0" spc="20" dirty="0">
                  <a:solidFill>
                    <a:srgbClr val="000000">
                      <a:alpha val="100000"/>
                    </a:srgbClr>
                  </a:solidFill>
                  <a:latin typeface="Arial" panose="020B0604020202020204"/>
                  <a:ea typeface="Arial" panose="020B0604020202020204"/>
                  <a:cs typeface="Arial" panose="020B0604020202020204"/>
                </a:rPr>
                <a:t>PRODUCTINTRODUC</a:t>
              </a:r>
              <a:r>
                <a:rPr sz="600" kern="0" spc="10" dirty="0">
                  <a:solidFill>
                    <a:srgbClr val="000000">
                      <a:alpha val="100000"/>
                    </a:srgbClr>
                  </a:solidFill>
                  <a:latin typeface="Arial" panose="020B0604020202020204"/>
                  <a:ea typeface="Arial" panose="020B0604020202020204"/>
                  <a:cs typeface="Arial" panose="020B0604020202020204"/>
                </a:rPr>
                <a:t>TION</a:t>
              </a:r>
              <a:endParaRPr sz="600" dirty="0">
                <a:latin typeface="Arial" panose="020B0604020202020204"/>
                <a:ea typeface="Arial" panose="020B0604020202020204"/>
                <a:cs typeface="Arial" panose="020B0604020202020204"/>
              </a:endParaRPr>
            </a:p>
            <a:p>
              <a:pPr algn="l" rtl="0" eaLnBrk="0">
                <a:lnSpc>
                  <a:spcPct val="126000"/>
                </a:lnSpc>
              </a:pPr>
              <a:endParaRPr sz="1000" dirty="0">
                <a:latin typeface="Arial" panose="020B0604020202020204"/>
                <a:ea typeface="Arial" panose="020B0604020202020204"/>
                <a:cs typeface="Arial" panose="020B0604020202020204"/>
              </a:endParaRPr>
            </a:p>
            <a:p>
              <a:pPr marL="304165" algn="l" rtl="0" eaLnBrk="0">
                <a:lnSpc>
                  <a:spcPts val="1085"/>
                </a:lnSpc>
                <a:spcBef>
                  <a:spcPts val="275"/>
                </a:spcBef>
              </a:pPr>
              <a:r>
                <a:rPr sz="900" b="1" kern="0" spc="160" dirty="0">
                  <a:solidFill>
                    <a:srgbClr val="10A050">
                      <a:alpha val="100000"/>
                    </a:srgbClr>
                  </a:solidFill>
                  <a:latin typeface="黑体" panose="02010609060101010101" charset="-122"/>
                  <a:ea typeface="黑体" panose="02010609060101010101" charset="-122"/>
                  <a:cs typeface="黑体" panose="02010609060101010101" charset="-122"/>
                </a:rPr>
                <a:t>洒水车系列</a:t>
              </a:r>
              <a:endParaRPr sz="900" dirty="0">
                <a:latin typeface="黑体" panose="02010609060101010101" charset="-122"/>
                <a:ea typeface="黑体" panose="02010609060101010101" charset="-122"/>
                <a:cs typeface="黑体" panose="02010609060101010101" charset="-122"/>
              </a:endParaRPr>
            </a:p>
            <a:p>
              <a:pPr algn="l" rtl="0" eaLnBrk="0">
                <a:lnSpc>
                  <a:spcPct val="136000"/>
                </a:lnSpc>
              </a:pPr>
              <a:endParaRPr sz="1000" dirty="0">
                <a:latin typeface="Arial" panose="020B0604020202020204"/>
                <a:ea typeface="Arial" panose="020B0604020202020204"/>
                <a:cs typeface="Arial" panose="020B0604020202020204"/>
              </a:endParaRPr>
            </a:p>
            <a:p>
              <a:pPr algn="l" rtl="0" eaLnBrk="0">
                <a:lnSpc>
                  <a:spcPct val="137000"/>
                </a:lnSpc>
              </a:pPr>
              <a:endParaRPr sz="1000" dirty="0">
                <a:latin typeface="Arial" panose="020B0604020202020204"/>
                <a:ea typeface="Arial" panose="020B0604020202020204"/>
                <a:cs typeface="Arial" panose="020B0604020202020204"/>
              </a:endParaRPr>
            </a:p>
            <a:p>
              <a:pPr marL="304165" algn="l" rtl="0" eaLnBrk="0">
                <a:lnSpc>
                  <a:spcPct val="96000"/>
                </a:lnSpc>
                <a:spcBef>
                  <a:spcPts val="340"/>
                </a:spcBef>
              </a:pPr>
              <a:r>
                <a:rPr sz="1100" b="1" kern="0" spc="-50" dirty="0">
                  <a:solidFill>
                    <a:srgbClr val="10A050">
                      <a:alpha val="100000"/>
                    </a:srgbClr>
                  </a:solidFill>
                  <a:latin typeface="黑体" panose="02010609060101010101" charset="-122"/>
                  <a:ea typeface="黑体" panose="02010609060101010101" charset="-122"/>
                  <a:cs typeface="黑体" panose="02010609060101010101" charset="-122"/>
                </a:rPr>
                <a:t>多功能抑尘车系列</a:t>
              </a:r>
              <a:endParaRPr sz="1100" dirty="0">
                <a:latin typeface="黑体" panose="02010609060101010101" charset="-122"/>
                <a:ea typeface="黑体" panose="02010609060101010101" charset="-122"/>
                <a:cs typeface="黑体" panose="02010609060101010101" charset="-122"/>
              </a:endParaRPr>
            </a:p>
            <a:p>
              <a:pPr marL="3953510" algn="l" rtl="0" eaLnBrk="0">
                <a:lnSpc>
                  <a:spcPts val="975"/>
                </a:lnSpc>
                <a:spcBef>
                  <a:spcPts val="185"/>
                </a:spcBef>
              </a:pP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a:t>
              </a:r>
              <a:r>
                <a:rPr sz="600" kern="0" spc="70" dirty="0">
                  <a:solidFill>
                    <a:srgbClr val="00000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a:t>
              </a:r>
              <a:endParaRPr sz="600" dirty="0">
                <a:latin typeface="黑体" panose="02010609060101010101" charset="-122"/>
                <a:ea typeface="黑体" panose="02010609060101010101" charset="-122"/>
                <a:cs typeface="黑体" panose="02010609060101010101" charset="-122"/>
              </a:endParaRPr>
            </a:p>
            <a:p>
              <a:pPr marL="4499610" algn="l" rtl="0" eaLnBrk="0">
                <a:lnSpc>
                  <a:spcPts val="1130"/>
                </a:lnSpc>
                <a:spcBef>
                  <a:spcPts val="1280"/>
                </a:spcBef>
              </a:pPr>
              <a:r>
                <a:rPr sz="700" kern="0" spc="30" dirty="0">
                  <a:solidFill>
                    <a:srgbClr val="000000">
                      <a:alpha val="100000"/>
                    </a:srgbClr>
                  </a:solidFill>
                  <a:latin typeface="黑体" panose="02010609060101010101" charset="-122"/>
                  <a:ea typeface="黑体" panose="02010609060101010101" charset="-122"/>
                  <a:cs typeface="黑体" panose="02010609060101010101" charset="-122"/>
                </a:rPr>
                <a:t>………………</a:t>
              </a:r>
              <a:endParaRPr sz="700" dirty="0">
                <a:latin typeface="黑体" panose="02010609060101010101" charset="-122"/>
                <a:ea typeface="黑体" panose="02010609060101010101" charset="-122"/>
                <a:cs typeface="黑体" panose="02010609060101010101" charset="-122"/>
              </a:endParaRPr>
            </a:p>
            <a:p>
              <a:pPr marL="304165" algn="l" rtl="0" eaLnBrk="0">
                <a:lnSpc>
                  <a:spcPct val="96000"/>
                </a:lnSpc>
                <a:spcBef>
                  <a:spcPts val="65"/>
                </a:spcBef>
              </a:pPr>
              <a:r>
                <a:rPr sz="1100" b="1" kern="0" spc="-40" dirty="0">
                  <a:solidFill>
                    <a:srgbClr val="10A050">
                      <a:alpha val="100000"/>
                    </a:srgbClr>
                  </a:solidFill>
                  <a:latin typeface="黑体" panose="02010609060101010101" charset="-122"/>
                  <a:ea typeface="黑体" panose="02010609060101010101" charset="-122"/>
                  <a:cs typeface="黑体" panose="02010609060101010101" charset="-122"/>
                </a:rPr>
                <a:t>扫路、洗扫、吸尘车系列</a:t>
              </a:r>
              <a:endParaRPr sz="1100" dirty="0">
                <a:latin typeface="黑体" panose="02010609060101010101" charset="-122"/>
                <a:ea typeface="黑体" panose="02010609060101010101" charset="-122"/>
                <a:cs typeface="黑体" panose="02010609060101010101" charset="-122"/>
              </a:endParaRPr>
            </a:p>
            <a:p>
              <a:pPr marL="302260" algn="l" rtl="0" eaLnBrk="0">
                <a:lnSpc>
                  <a:spcPts val="855"/>
                </a:lnSpc>
                <a:spcBef>
                  <a:spcPts val="190"/>
                </a:spcBef>
              </a:pP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多功能洗扫车简介</a:t>
              </a:r>
              <a:r>
                <a:rPr sz="700" kern="0" spc="-16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5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50" dirty="0">
                  <a:solidFill>
                    <a:srgbClr val="000000">
                      <a:alpha val="100000"/>
                    </a:srgbClr>
                  </a:solidFill>
                  <a:latin typeface="黑体" panose="02010609060101010101" charset="-122"/>
                  <a:ea typeface="黑体" panose="02010609060101010101" charset="-122"/>
                  <a:cs typeface="黑体" panose="02010609060101010101" charset="-122"/>
                  <a:hlinkClick r:id="rId3"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……13</a:t>
              </a:r>
              <a:endParaRPr sz="700" dirty="0">
                <a:latin typeface="黑体" panose="02010609060101010101" charset="-122"/>
                <a:ea typeface="黑体" panose="02010609060101010101" charset="-122"/>
                <a:cs typeface="黑体" panose="02010609060101010101" charset="-122"/>
              </a:endParaRPr>
            </a:p>
            <a:p>
              <a:pPr marL="302260" algn="l" rtl="0" eaLnBrk="0">
                <a:lnSpc>
                  <a:spcPts val="855"/>
                </a:lnSpc>
                <a:spcBef>
                  <a:spcPts val="445"/>
                </a:spcBef>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多功能洗扫车参数</a:t>
              </a:r>
              <a:r>
                <a:rPr sz="700" kern="0" spc="-27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5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8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10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13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怡</a:t>
              </a:r>
              <a:r>
                <a:rPr sz="700" kern="0" spc="-10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10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15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传</a:t>
              </a:r>
              <a:r>
                <a:rPr sz="700" kern="0" spc="-14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娱</a:t>
              </a:r>
              <a:r>
                <a:rPr sz="700" kern="0" spc="-10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1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传</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20" dirty="0">
                  <a:solidFill>
                    <a:srgbClr val="000000">
                      <a:alpha val="100000"/>
                    </a:srgbClr>
                  </a:solidFill>
                  <a:latin typeface="黑体" panose="02010609060101010101" charset="-122"/>
                  <a:ea typeface="黑体" panose="02010609060101010101" charset="-122"/>
                  <a:cs typeface="黑体" panose="02010609060101010101" charset="-122"/>
                  <a:hlinkClick r:id="rId4"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………15</a:t>
              </a:r>
              <a:endParaRPr sz="700" dirty="0">
                <a:latin typeface="黑体" panose="02010609060101010101" charset="-122"/>
                <a:ea typeface="黑体" panose="02010609060101010101" charset="-122"/>
                <a:cs typeface="黑体" panose="02010609060101010101" charset="-122"/>
              </a:endParaRPr>
            </a:p>
            <a:p>
              <a:pPr marL="304165" algn="l" rtl="0" eaLnBrk="0">
                <a:lnSpc>
                  <a:spcPct val="96000"/>
                </a:lnSpc>
                <a:spcBef>
                  <a:spcPts val="1240"/>
                </a:spcBef>
              </a:pPr>
              <a:r>
                <a:rPr sz="1100" b="1" kern="0" spc="-40" dirty="0">
                  <a:solidFill>
                    <a:srgbClr val="10A050">
                      <a:alpha val="100000"/>
                    </a:srgbClr>
                  </a:solidFill>
                  <a:latin typeface="黑体" panose="02010609060101010101" charset="-122"/>
                  <a:ea typeface="黑体" panose="02010609060101010101" charset="-122"/>
                  <a:cs typeface="黑体" panose="02010609060101010101" charset="-122"/>
                  <a:hlinkClick r:id="">
                    <a:extLst>
                      <a:ext uri="{DAF060AB-1E55-43B9-8AAB-6FB025537F2F}">
                        <wpsdc:hlinkClr xmlns:wpsdc="http://www.wps.cn/officeDocument/2017/drawingmlCustomData" val="10A050"/>
                        <wpsdc:folHlinkClr xmlns:wpsdc="http://www.wps.cn/officeDocument/2017/drawingmlCustomData" val="10A050"/>
                        <wpsdc:hlinkUnderline xmlns:wpsdc="http://www.wps.cn/officeDocument/2017/drawingmlCustomData" val="0"/>
                      </a:ext>
                    </a:extLst>
                  </a:hlinkClick>
                </a:rPr>
                <a:t>清洗吸污车系列</a:t>
              </a:r>
              <a:endParaRPr sz="1100" dirty="0">
                <a:latin typeface="黑体" panose="02010609060101010101" charset="-122"/>
                <a:ea typeface="黑体" panose="02010609060101010101" charset="-122"/>
                <a:cs typeface="黑体" panose="02010609060101010101" charset="-122"/>
              </a:endParaRPr>
            </a:p>
            <a:p>
              <a:pPr marL="302260" algn="l" rtl="0" eaLnBrk="0">
                <a:lnSpc>
                  <a:spcPts val="855"/>
                </a:lnSpc>
                <a:spcBef>
                  <a:spcPts val="740"/>
                </a:spcBef>
              </a:pP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5"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清洗吸污车简介…………………………………………………………………………………………………………………………………</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hlinkClick r:id="rId5"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……………………21</a:t>
              </a:r>
              <a:endParaRPr sz="700" dirty="0">
                <a:latin typeface="黑体" panose="02010609060101010101" charset="-122"/>
                <a:ea typeface="黑体" panose="02010609060101010101" charset="-122"/>
                <a:cs typeface="黑体" panose="02010609060101010101" charset="-122"/>
              </a:endParaRPr>
            </a:p>
            <a:p>
              <a:pPr marL="302260" algn="l" rtl="0" eaLnBrk="0">
                <a:lnSpc>
                  <a:spcPts val="855"/>
                </a:lnSpc>
                <a:spcBef>
                  <a:spcPts val="545"/>
                </a:spcBef>
              </a:pP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清洗吸污车参数</a:t>
              </a:r>
              <a:r>
                <a:rPr sz="700" kern="0" spc="-13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4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30" dirty="0">
                  <a:solidFill>
                    <a:srgbClr val="000000">
                      <a:alpha val="100000"/>
                    </a:srgbClr>
                  </a:solidFill>
                  <a:latin typeface="黑体" panose="02010609060101010101" charset="-122"/>
                  <a:ea typeface="黑体" panose="02010609060101010101" charset="-122"/>
                  <a:cs typeface="黑体" panose="02010609060101010101" charset="-122"/>
                  <a:hlinkClick r:id="rId6"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………23</a:t>
              </a:r>
              <a:endParaRPr sz="700" dirty="0">
                <a:latin typeface="黑体" panose="02010609060101010101" charset="-122"/>
                <a:ea typeface="黑体" panose="02010609060101010101" charset="-122"/>
                <a:cs typeface="黑体" panose="02010609060101010101" charset="-122"/>
              </a:endParaRPr>
            </a:p>
            <a:p>
              <a:pPr marL="304165" algn="l" rtl="0" eaLnBrk="0">
                <a:lnSpc>
                  <a:spcPct val="95000"/>
                </a:lnSpc>
                <a:spcBef>
                  <a:spcPts val="835"/>
                </a:spcBef>
              </a:pPr>
              <a:r>
                <a:rPr sz="1100" b="1" kern="0" spc="-50" dirty="0">
                  <a:solidFill>
                    <a:srgbClr val="10A050">
                      <a:alpha val="100000"/>
                    </a:srgbClr>
                  </a:solidFill>
                  <a:latin typeface="黑体" panose="02010609060101010101" charset="-122"/>
                  <a:ea typeface="黑体" panose="02010609060101010101" charset="-122"/>
                  <a:cs typeface="黑体" panose="02010609060101010101" charset="-122"/>
                  <a:hlinkClick r:id="">
                    <a:extLst>
                      <a:ext uri="{DAF060AB-1E55-43B9-8AAB-6FB025537F2F}">
                        <wpsdc:hlinkClr xmlns:wpsdc="http://www.wps.cn/officeDocument/2017/drawingmlCustomData" val="10A050"/>
                        <wpsdc:folHlinkClr xmlns:wpsdc="http://www.wps.cn/officeDocument/2017/drawingmlCustomData" val="10A050"/>
                        <wpsdc:hlinkUnderline xmlns:wpsdc="http://www.wps.cn/officeDocument/2017/drawingmlCustomData" val="0"/>
                      </a:ext>
                    </a:extLst>
                  </a:hlinkClick>
                </a:rPr>
                <a:t>车厢可卸式垃圾车系列</a:t>
              </a:r>
              <a:endParaRPr sz="1100" dirty="0">
                <a:latin typeface="黑体" panose="02010609060101010101" charset="-122"/>
                <a:ea typeface="黑体" panose="02010609060101010101" charset="-122"/>
                <a:cs typeface="黑体" panose="02010609060101010101" charset="-122"/>
              </a:endParaRPr>
            </a:p>
            <a:p>
              <a:pPr algn="l" rtl="0" eaLnBrk="0">
                <a:lnSpc>
                  <a:spcPct val="107000"/>
                </a:lnSpc>
              </a:pPr>
              <a:endParaRPr sz="1000" dirty="0">
                <a:latin typeface="Arial" panose="020B0604020202020204"/>
                <a:ea typeface="Arial" panose="020B0604020202020204"/>
                <a:cs typeface="Arial" panose="020B0604020202020204"/>
              </a:endParaRPr>
            </a:p>
            <a:p>
              <a:pPr marL="302260" algn="l" rtl="0" eaLnBrk="0">
                <a:lnSpc>
                  <a:spcPts val="850"/>
                </a:lnSpc>
                <a:spcBef>
                  <a:spcPts val="215"/>
                </a:spcBef>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车厢可卸式垃圾车参数</a:t>
              </a:r>
              <a:r>
                <a:rPr sz="700" kern="0" spc="-1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7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………………31</a:t>
              </a:r>
              <a:endParaRPr sz="700" dirty="0">
                <a:latin typeface="黑体" panose="02010609060101010101" charset="-122"/>
                <a:ea typeface="黑体" panose="02010609060101010101" charset="-122"/>
                <a:cs typeface="黑体" panose="02010609060101010101" charset="-122"/>
              </a:endParaRPr>
            </a:p>
            <a:p>
              <a:pPr marL="304165" algn="l" rtl="0" eaLnBrk="0">
                <a:lnSpc>
                  <a:spcPct val="95000"/>
                </a:lnSpc>
                <a:spcBef>
                  <a:spcPts val="1445"/>
                </a:spcBef>
              </a:pPr>
              <a:r>
                <a:rPr sz="1100" b="1" kern="0" spc="-50" dirty="0">
                  <a:solidFill>
                    <a:srgbClr val="10A050">
                      <a:alpha val="100000"/>
                    </a:srgbClr>
                  </a:solidFill>
                  <a:latin typeface="黑体" panose="02010609060101010101" charset="-122"/>
                  <a:ea typeface="黑体" panose="02010609060101010101" charset="-122"/>
                  <a:cs typeface="黑体" panose="02010609060101010101" charset="-122"/>
                  <a:hlinkClick r:id="">
                    <a:extLst>
                      <a:ext uri="{DAF060AB-1E55-43B9-8AAB-6FB025537F2F}">
                        <wpsdc:hlinkClr xmlns:wpsdc="http://www.wps.cn/officeDocument/2017/drawingmlCustomData" val="10A050"/>
                        <wpsdc:folHlinkClr xmlns:wpsdc="http://www.wps.cn/officeDocument/2017/drawingmlCustomData" val="10A050"/>
                        <wpsdc:hlinkUnderline xmlns:wpsdc="http://www.wps.cn/officeDocument/2017/drawingmlCustomData" val="0"/>
                      </a:ext>
                    </a:extLst>
                  </a:hlinkClick>
                </a:rPr>
                <a:t>压缩式垃圾车系列</a:t>
              </a:r>
              <a:endParaRPr sz="1100" dirty="0">
                <a:latin typeface="黑体" panose="02010609060101010101" charset="-122"/>
                <a:ea typeface="黑体" panose="02010609060101010101" charset="-122"/>
                <a:cs typeface="黑体" panose="02010609060101010101" charset="-122"/>
              </a:endParaRPr>
            </a:p>
            <a:p>
              <a:pPr marL="302260" algn="l" rtl="0" eaLnBrk="0">
                <a:lnSpc>
                  <a:spcPct val="100000"/>
                </a:lnSpc>
                <a:spcBef>
                  <a:spcPts val="405"/>
                </a:spcBef>
              </a:pP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压缩式垃圾车简介</a:t>
              </a:r>
              <a:r>
                <a:rPr sz="800" kern="0" spc="-25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…………………35</a:t>
              </a:r>
              <a:endParaRPr sz="800" dirty="0">
                <a:latin typeface="黑体" panose="02010609060101010101" charset="-122"/>
                <a:ea typeface="黑体" panose="02010609060101010101" charset="-122"/>
                <a:cs typeface="黑体" panose="02010609060101010101" charset="-122"/>
              </a:endParaRPr>
            </a:p>
            <a:p>
              <a:pPr marL="302260" algn="l" rtl="0" eaLnBrk="0">
                <a:lnSpc>
                  <a:spcPts val="735"/>
                </a:lnSpc>
                <a:spcBef>
                  <a:spcPts val="230"/>
                </a:spcBef>
              </a:pP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压缩式垃圾车参数</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3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a:t>
              </a:r>
              <a:r>
                <a:rPr sz="600" kern="0" spc="1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   </a:t>
              </a:r>
              <a:r>
                <a:rPr sz="600" kern="0" spc="20" dirty="0">
                  <a:solidFill>
                    <a:srgbClr val="000000">
                      <a:alpha val="100000"/>
                    </a:srgbClr>
                  </a:solidFill>
                  <a:latin typeface="黑体" panose="02010609060101010101" charset="-122"/>
                  <a:ea typeface="黑体" panose="02010609060101010101" charset="-122"/>
                  <a:cs typeface="黑体" panose="02010609060101010101" charset="-122"/>
                  <a:hlinkClick r:id="" action="ppaction://noaction">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……37</a:t>
              </a:r>
              <a:endParaRPr sz="600" dirty="0">
                <a:latin typeface="黑体" panose="02010609060101010101" charset="-122"/>
                <a:ea typeface="黑体" panose="02010609060101010101" charset="-122"/>
                <a:cs typeface="黑体" panose="02010609060101010101" charset="-122"/>
              </a:endParaRPr>
            </a:p>
            <a:p>
              <a:pPr marL="304165" algn="l" rtl="0" eaLnBrk="0">
                <a:lnSpc>
                  <a:spcPct val="95000"/>
                </a:lnSpc>
                <a:spcBef>
                  <a:spcPts val="1365"/>
                </a:spcBef>
              </a:pPr>
              <a:r>
                <a:rPr sz="1100" b="1" kern="0" spc="-50" dirty="0">
                  <a:solidFill>
                    <a:srgbClr val="10A050">
                      <a:alpha val="100000"/>
                    </a:srgbClr>
                  </a:solidFill>
                  <a:latin typeface="黑体" panose="02010609060101010101" charset="-122"/>
                  <a:ea typeface="黑体" panose="02010609060101010101" charset="-122"/>
                  <a:cs typeface="黑体" panose="02010609060101010101" charset="-122"/>
                  <a:hlinkClick r:id="">
                    <a:extLst>
                      <a:ext uri="{DAF060AB-1E55-43B9-8AAB-6FB025537F2F}">
                        <wpsdc:hlinkClr xmlns:wpsdc="http://www.wps.cn/officeDocument/2017/drawingmlCustomData" val="10A050"/>
                        <wpsdc:folHlinkClr xmlns:wpsdc="http://www.wps.cn/officeDocument/2017/drawingmlCustomData" val="10A050"/>
                        <wpsdc:hlinkUnderline xmlns:wpsdc="http://www.wps.cn/officeDocument/2017/drawingmlCustomData" val="0"/>
                      </a:ext>
                    </a:extLst>
                  </a:hlinkClick>
                </a:rPr>
                <a:t>餐厨式垃圾车系列</a:t>
              </a:r>
              <a:endParaRPr sz="1100" dirty="0">
                <a:latin typeface="黑体" panose="02010609060101010101" charset="-122"/>
                <a:ea typeface="黑体" panose="02010609060101010101" charset="-122"/>
                <a:cs typeface="黑体" panose="02010609060101010101" charset="-122"/>
              </a:endParaRPr>
            </a:p>
            <a:p>
              <a:pPr marL="302260" algn="l" rtl="0" eaLnBrk="0">
                <a:lnSpc>
                  <a:spcPts val="850"/>
                </a:lnSpc>
                <a:spcBef>
                  <a:spcPts val="750"/>
                </a:spcBef>
              </a:pPr>
              <a:r>
                <a:rPr sz="700" kern="0" spc="80" dirty="0">
                  <a:solidFill>
                    <a:srgbClr val="000000">
                      <a:alpha val="100000"/>
                    </a:srgbClr>
                  </a:solidFill>
                  <a:latin typeface="黑体" panose="02010609060101010101" charset="-122"/>
                  <a:ea typeface="黑体" panose="02010609060101010101" charset="-122"/>
                  <a:cs typeface="黑体" panose="02010609060101010101" charset="-122"/>
                  <a:hlinkClick r:id="rId7"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餐厨式垃圾车参数…………………………………………………………………………………………………………………………</a:t>
              </a:r>
              <a:r>
                <a:rPr sz="700" kern="0" spc="70" dirty="0">
                  <a:solidFill>
                    <a:srgbClr val="000000">
                      <a:alpha val="100000"/>
                    </a:srgbClr>
                  </a:solidFill>
                  <a:latin typeface="黑体" panose="02010609060101010101" charset="-122"/>
                  <a:ea typeface="黑体" panose="02010609060101010101" charset="-122"/>
                  <a:cs typeface="黑体" panose="02010609060101010101" charset="-122"/>
                  <a:hlinkClick r:id="rId7" action="ppaction://hlinksldjump">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…………………9</a:t>
              </a:r>
              <a:endParaRPr sz="700" dirty="0">
                <a:latin typeface="黑体" panose="02010609060101010101" charset="-122"/>
                <a:ea typeface="黑体" panose="02010609060101010101" charset="-122"/>
                <a:cs typeface="黑体" panose="02010609060101010101" charset="-122"/>
              </a:endParaRPr>
            </a:p>
            <a:p>
              <a:pPr algn="l" rtl="0" eaLnBrk="0">
                <a:lnSpc>
                  <a:spcPct val="151000"/>
                </a:lnSpc>
              </a:pPr>
              <a:endParaRPr sz="1000" dirty="0">
                <a:latin typeface="Arial" panose="020B0604020202020204"/>
                <a:ea typeface="Arial" panose="020B0604020202020204"/>
                <a:cs typeface="Arial" panose="020B0604020202020204"/>
              </a:endParaRPr>
            </a:p>
            <a:p>
              <a:pPr algn="l" rtl="0" eaLnBrk="0">
                <a:lnSpc>
                  <a:spcPct val="139000"/>
                </a:lnSpc>
              </a:pPr>
              <a:endParaRPr sz="200" dirty="0">
                <a:latin typeface="Arial" panose="020B0604020202020204"/>
                <a:ea typeface="Arial" panose="020B0604020202020204"/>
                <a:cs typeface="Arial" panose="020B0604020202020204"/>
              </a:endParaRPr>
            </a:p>
            <a:p>
              <a:pPr marL="304165" algn="l" rtl="0" eaLnBrk="0">
                <a:lnSpc>
                  <a:spcPct val="95000"/>
                </a:lnSpc>
                <a:spcBef>
                  <a:spcPts val="0"/>
                </a:spcBef>
              </a:pPr>
              <a:r>
                <a:rPr sz="1100" b="1" kern="0" spc="-50" dirty="0">
                  <a:solidFill>
                    <a:srgbClr val="10A050">
                      <a:alpha val="100000"/>
                    </a:srgbClr>
                  </a:solidFill>
                  <a:latin typeface="黑体" panose="02010609060101010101" charset="-122"/>
                  <a:ea typeface="黑体" panose="02010609060101010101" charset="-122"/>
                  <a:cs typeface="黑体" panose="02010609060101010101" charset="-122"/>
                </a:rPr>
                <a:t>自装卸式垃圾车系列</a:t>
              </a:r>
              <a:endParaRPr sz="1100" dirty="0">
                <a:latin typeface="黑体" panose="02010609060101010101" charset="-122"/>
                <a:ea typeface="黑体" panose="02010609060101010101" charset="-122"/>
                <a:cs typeface="黑体" panose="02010609060101010101" charset="-122"/>
              </a:endParaRPr>
            </a:p>
          </p:txBody>
        </p:sp>
        <p:pic>
          <p:nvPicPr>
            <p:cNvPr id="136" name="picture 136"/>
            <p:cNvPicPr>
              <a:picLocks noChangeAspect="1"/>
            </p:cNvPicPr>
            <p:nvPr/>
          </p:nvPicPr>
          <p:blipFill>
            <a:blip r:embed="rId8"/>
            <a:stretch>
              <a:fillRect/>
            </a:stretch>
          </p:blipFill>
          <p:spPr>
            <a:xfrm rot="21600000">
              <a:off x="6049312" y="3357068"/>
              <a:ext cx="181547" cy="21484"/>
            </a:xfrm>
            <a:prstGeom prst="rect">
              <a:avLst/>
            </a:prstGeom>
          </p:spPr>
        </p:pic>
      </p:grpSp>
      <p:pic>
        <p:nvPicPr>
          <p:cNvPr id="138" name="picture 138"/>
          <p:cNvPicPr>
            <a:picLocks noChangeAspect="1"/>
          </p:cNvPicPr>
          <p:nvPr/>
        </p:nvPicPr>
        <p:blipFill>
          <a:blip r:embed="rId9"/>
          <a:stretch>
            <a:fillRect/>
          </a:stretch>
        </p:blipFill>
        <p:spPr>
          <a:xfrm rot="21600000">
            <a:off x="184150" y="3149619"/>
            <a:ext cx="4368893" cy="1854151"/>
          </a:xfrm>
          <a:prstGeom prst="rect">
            <a:avLst/>
          </a:prstGeom>
        </p:spPr>
      </p:pic>
      <p:pic>
        <p:nvPicPr>
          <p:cNvPr id="140" name="picture 140"/>
          <p:cNvPicPr>
            <a:picLocks noChangeAspect="1"/>
          </p:cNvPicPr>
          <p:nvPr/>
        </p:nvPicPr>
        <p:blipFill>
          <a:blip r:embed="rId10"/>
          <a:stretch>
            <a:fillRect/>
          </a:stretch>
        </p:blipFill>
        <p:spPr>
          <a:xfrm rot="21600000">
            <a:off x="6007151" y="3314703"/>
            <a:ext cx="2686086" cy="1816078"/>
          </a:xfrm>
          <a:prstGeom prst="rect">
            <a:avLst/>
          </a:prstGeom>
        </p:spPr>
      </p:pic>
      <p:pic>
        <p:nvPicPr>
          <p:cNvPr id="142" name="picture 142"/>
          <p:cNvPicPr>
            <a:picLocks noChangeAspect="1"/>
          </p:cNvPicPr>
          <p:nvPr/>
        </p:nvPicPr>
        <p:blipFill>
          <a:blip r:embed="rId11"/>
          <a:stretch>
            <a:fillRect/>
          </a:stretch>
        </p:blipFill>
        <p:spPr>
          <a:xfrm rot="21600000">
            <a:off x="6153116" y="5683258"/>
            <a:ext cx="2882964" cy="1479551"/>
          </a:xfrm>
          <a:prstGeom prst="rect">
            <a:avLst/>
          </a:prstGeom>
        </p:spPr>
      </p:pic>
      <p:sp>
        <p:nvSpPr>
          <p:cNvPr id="144" name="textbox 144"/>
          <p:cNvSpPr/>
          <p:nvPr/>
        </p:nvSpPr>
        <p:spPr>
          <a:xfrm>
            <a:off x="9639268" y="4539770"/>
            <a:ext cx="2406650" cy="1506219"/>
          </a:xfrm>
          <a:prstGeom prst="rect">
            <a:avLst/>
          </a:prstGeom>
          <a:noFill/>
          <a:ln w="0" cap="flat">
            <a:noFill/>
            <a:prstDash val="solid"/>
            <a:miter lim="0"/>
          </a:ln>
        </p:spPr>
        <p:txBody>
          <a:bodyPr vert="horz" wrap="square" lIns="0" tIns="0" rIns="0" bIns="0"/>
          <a:lstStyle/>
          <a:p>
            <a:pPr algn="l" rtl="0" eaLnBrk="0">
              <a:lnSpc>
                <a:spcPct val="102000"/>
              </a:lnSpc>
            </a:pPr>
            <a:endParaRPr sz="100" dirty="0">
              <a:latin typeface="Arial" panose="020B0604020202020204"/>
              <a:ea typeface="Arial" panose="020B0604020202020204"/>
              <a:cs typeface="Arial" panose="020B0604020202020204"/>
            </a:endParaRPr>
          </a:p>
          <a:p>
            <a:pPr marL="12700" algn="l" rtl="0" eaLnBrk="0">
              <a:lnSpc>
                <a:spcPct val="81000"/>
              </a:lnSpc>
            </a:pPr>
            <a:r>
              <a:rPr sz="3800" b="1" kern="0" spc="-10" dirty="0">
                <a:solidFill>
                  <a:srgbClr val="10A050">
                    <a:alpha val="100000"/>
                  </a:srgbClr>
                </a:solidFill>
                <a:latin typeface="Arial" panose="020B0604020202020204"/>
                <a:ea typeface="Arial" panose="020B0604020202020204"/>
                <a:cs typeface="Arial" panose="020B0604020202020204"/>
              </a:rPr>
              <a:t>Enterprise</a:t>
            </a:r>
            <a:endParaRPr sz="3800" dirty="0">
              <a:latin typeface="Arial" panose="020B0604020202020204"/>
              <a:ea typeface="Arial" panose="020B0604020202020204"/>
              <a:cs typeface="Arial" panose="020B0604020202020204"/>
            </a:endParaRPr>
          </a:p>
          <a:p>
            <a:pPr marL="81915" algn="l" rtl="0" eaLnBrk="0">
              <a:lnSpc>
                <a:spcPct val="81000"/>
              </a:lnSpc>
              <a:spcBef>
                <a:spcPts val="265"/>
              </a:spcBef>
            </a:pPr>
            <a:r>
              <a:rPr sz="3900" b="1" kern="0" spc="-20" dirty="0">
                <a:solidFill>
                  <a:srgbClr val="10E080">
                    <a:alpha val="100000"/>
                  </a:srgbClr>
                </a:solidFill>
                <a:latin typeface="Arial" panose="020B0604020202020204"/>
                <a:ea typeface="Arial" panose="020B0604020202020204"/>
                <a:cs typeface="Arial" panose="020B0604020202020204"/>
              </a:rPr>
              <a:t>Directory</a:t>
            </a:r>
            <a:endParaRPr sz="3900" dirty="0">
              <a:latin typeface="Arial" panose="020B0604020202020204"/>
              <a:ea typeface="Arial" panose="020B0604020202020204"/>
              <a:cs typeface="Arial" panose="020B0604020202020204"/>
            </a:endParaRPr>
          </a:p>
          <a:p>
            <a:pPr marL="57150" algn="l" rtl="0" eaLnBrk="0">
              <a:lnSpc>
                <a:spcPct val="96000"/>
              </a:lnSpc>
              <a:spcBef>
                <a:spcPts val="780"/>
              </a:spcBef>
            </a:pPr>
            <a:r>
              <a:rPr sz="2700" kern="0" spc="140" dirty="0">
                <a:solidFill>
                  <a:srgbClr val="10A050">
                    <a:alpha val="100000"/>
                  </a:srgbClr>
                </a:solidFill>
                <a:latin typeface="黑体" panose="02010609060101010101" charset="-122"/>
                <a:ea typeface="黑体" panose="02010609060101010101" charset="-122"/>
                <a:cs typeface="黑体" panose="02010609060101010101" charset="-122"/>
              </a:rPr>
              <a:t>目</a:t>
            </a:r>
            <a:r>
              <a:rPr sz="2700" kern="0" spc="140" dirty="0">
                <a:solidFill>
                  <a:srgbClr val="30E080">
                    <a:alpha val="100000"/>
                  </a:srgbClr>
                </a:solidFill>
                <a:latin typeface="黑体" panose="02010609060101010101" charset="-122"/>
                <a:ea typeface="黑体" panose="02010609060101010101" charset="-122"/>
                <a:cs typeface="黑体" panose="02010609060101010101" charset="-122"/>
              </a:rPr>
              <a:t>录</a:t>
            </a:r>
            <a:endParaRPr sz="2700" dirty="0">
              <a:latin typeface="黑体" panose="02010609060101010101" charset="-122"/>
              <a:ea typeface="黑体" panose="02010609060101010101" charset="-122"/>
              <a:cs typeface="黑体" panose="02010609060101010101" charset="-122"/>
            </a:endParaRPr>
          </a:p>
        </p:txBody>
      </p:sp>
      <p:pic>
        <p:nvPicPr>
          <p:cNvPr id="146" name="picture 146"/>
          <p:cNvPicPr>
            <a:picLocks noChangeAspect="1"/>
          </p:cNvPicPr>
          <p:nvPr/>
        </p:nvPicPr>
        <p:blipFill>
          <a:blip r:embed="rId12"/>
          <a:stretch>
            <a:fillRect/>
          </a:stretch>
        </p:blipFill>
        <p:spPr>
          <a:xfrm rot="21600000">
            <a:off x="3346522" y="5378446"/>
            <a:ext cx="2635172" cy="1225529"/>
          </a:xfrm>
          <a:prstGeom prst="rect">
            <a:avLst/>
          </a:prstGeom>
        </p:spPr>
      </p:pic>
      <p:sp>
        <p:nvSpPr>
          <p:cNvPr id="148" name="textbox 148"/>
          <p:cNvSpPr/>
          <p:nvPr/>
        </p:nvSpPr>
        <p:spPr>
          <a:xfrm>
            <a:off x="647735" y="1974503"/>
            <a:ext cx="4244340" cy="736600"/>
          </a:xfrm>
          <a:prstGeom prst="rect">
            <a:avLst/>
          </a:prstGeom>
          <a:noFill/>
          <a:ln w="0" cap="flat">
            <a:noFill/>
            <a:prstDash val="solid"/>
            <a:miter lim="0"/>
          </a:ln>
        </p:spPr>
        <p:txBody>
          <a:bodyPr vert="horz" wrap="square" lIns="0" tIns="0" rIns="0" bIns="0"/>
          <a:lstStyle/>
          <a:p>
            <a:pPr algn="l" rtl="0" eaLnBrk="0">
              <a:lnSpc>
                <a:spcPct val="106000"/>
              </a:lnSpc>
            </a:pPr>
            <a:endParaRPr sz="100" dirty="0">
              <a:latin typeface="Arial" panose="020B0604020202020204"/>
              <a:ea typeface="Arial" panose="020B0604020202020204"/>
              <a:cs typeface="Arial" panose="020B0604020202020204"/>
            </a:endParaRPr>
          </a:p>
          <a:p>
            <a:pPr marL="12700" algn="l" rtl="0" eaLnBrk="0">
              <a:lnSpc>
                <a:spcPct val="91000"/>
              </a:lnSpc>
              <a:spcBef>
                <a:spcPts val="0"/>
              </a:spcBef>
            </a:pPr>
            <a:r>
              <a:rPr sz="2500" kern="0" spc="-120" dirty="0">
                <a:solidFill>
                  <a:srgbClr val="40A050">
                    <a:alpha val="100000"/>
                  </a:srgbClr>
                </a:solidFill>
                <a:latin typeface="Arial" panose="020B0604020202020204"/>
                <a:ea typeface="Arial" panose="020B0604020202020204"/>
                <a:cs typeface="Arial" panose="020B0604020202020204"/>
              </a:rPr>
              <a:t>FOUR ASSUR</a:t>
            </a:r>
            <a:r>
              <a:rPr sz="2500" kern="0" spc="-130" dirty="0">
                <a:solidFill>
                  <a:srgbClr val="40A050">
                    <a:alpha val="100000"/>
                  </a:srgbClr>
                </a:solidFill>
                <a:latin typeface="Arial" panose="020B0604020202020204"/>
                <a:ea typeface="Arial" panose="020B0604020202020204"/>
                <a:cs typeface="Arial" panose="020B0604020202020204"/>
              </a:rPr>
              <a:t>ANCE SYSTEMS</a:t>
            </a:r>
            <a:r>
              <a:rPr sz="2500" kern="0" spc="-10" dirty="0">
                <a:solidFill>
                  <a:srgbClr val="40A050">
                    <a:alpha val="100000"/>
                  </a:srgbClr>
                </a:solidFill>
                <a:latin typeface="Arial" panose="020B0604020202020204"/>
                <a:ea typeface="Arial" panose="020B0604020202020204"/>
                <a:cs typeface="Arial" panose="020B0604020202020204"/>
              </a:rPr>
              <a:t> </a:t>
            </a:r>
            <a:r>
              <a:rPr sz="2600" kern="0" spc="220" dirty="0">
                <a:solidFill>
                  <a:srgbClr val="40A050">
                    <a:alpha val="100000"/>
                  </a:srgbClr>
                </a:solidFill>
                <a:latin typeface="黑体" panose="02010609060101010101" charset="-122"/>
                <a:ea typeface="黑体" panose="02010609060101010101" charset="-122"/>
                <a:cs typeface="黑体" panose="02010609060101010101" charset="-122"/>
              </a:rPr>
              <a:t>四大保证体系</a:t>
            </a:r>
            <a:endParaRPr sz="2600" dirty="0">
              <a:latin typeface="黑体" panose="02010609060101010101" charset="-122"/>
              <a:ea typeface="黑体" panose="02010609060101010101" charset="-122"/>
              <a:cs typeface="黑体" panose="02010609060101010101" charset="-122"/>
            </a:endParaRPr>
          </a:p>
        </p:txBody>
      </p:sp>
      <p:pic>
        <p:nvPicPr>
          <p:cNvPr id="150" name="picture 150"/>
          <p:cNvPicPr>
            <a:picLocks noChangeAspect="1"/>
          </p:cNvPicPr>
          <p:nvPr/>
        </p:nvPicPr>
        <p:blipFill>
          <a:blip r:embed="rId13"/>
          <a:stretch>
            <a:fillRect/>
          </a:stretch>
        </p:blipFill>
        <p:spPr>
          <a:xfrm rot="21600000">
            <a:off x="1257229" y="6089648"/>
            <a:ext cx="2012922" cy="952508"/>
          </a:xfrm>
          <a:prstGeom prst="rect">
            <a:avLst/>
          </a:prstGeom>
        </p:spPr>
      </p:pic>
      <p:sp>
        <p:nvSpPr>
          <p:cNvPr id="152" name="textbox 152"/>
          <p:cNvSpPr/>
          <p:nvPr/>
        </p:nvSpPr>
        <p:spPr>
          <a:xfrm>
            <a:off x="647735" y="547473"/>
            <a:ext cx="1985010" cy="725805"/>
          </a:xfrm>
          <a:prstGeom prst="rect">
            <a:avLst/>
          </a:prstGeom>
          <a:noFill/>
          <a:ln w="0" cap="flat">
            <a:noFill/>
            <a:prstDash val="solid"/>
            <a:miter lim="0"/>
          </a:ln>
        </p:spPr>
        <p:txBody>
          <a:bodyPr vert="horz" wrap="square" lIns="0" tIns="0" rIns="0" bIns="0"/>
          <a:lstStyle/>
          <a:p>
            <a:pPr algn="l" rtl="0" eaLnBrk="0">
              <a:lnSpc>
                <a:spcPct val="73000"/>
              </a:lnSpc>
            </a:pPr>
            <a:endParaRPr sz="100" dirty="0">
              <a:latin typeface="Arial" panose="020B0604020202020204"/>
              <a:ea typeface="Arial" panose="020B0604020202020204"/>
              <a:cs typeface="Arial" panose="020B0604020202020204"/>
            </a:endParaRPr>
          </a:p>
          <a:p>
            <a:pPr algn="r" rtl="0" eaLnBrk="0">
              <a:lnSpc>
                <a:spcPct val="90000"/>
              </a:lnSpc>
            </a:pPr>
            <a:r>
              <a:rPr sz="3000" kern="0" spc="-170" dirty="0">
                <a:solidFill>
                  <a:srgbClr val="40A050">
                    <a:alpha val="100000"/>
                  </a:srgbClr>
                </a:solidFill>
                <a:latin typeface="黑体" panose="02010609060101010101" charset="-122"/>
                <a:ea typeface="黑体" panose="02010609060101010101" charset="-122"/>
                <a:cs typeface="黑体" panose="02010609060101010101" charset="-122"/>
              </a:rPr>
              <a:t>程</a:t>
            </a:r>
            <a:r>
              <a:rPr sz="3000" kern="0" spc="-170" dirty="0">
                <a:solidFill>
                  <a:srgbClr val="40A050">
                    <a:alpha val="100000"/>
                  </a:srgbClr>
                </a:solidFill>
                <a:latin typeface="黑体" panose="02010609060101010101" charset="-122"/>
                <a:ea typeface="黑体" panose="02010609060101010101" charset="-122"/>
                <a:cs typeface="黑体" panose="02010609060101010101" charset="-122"/>
              </a:rPr>
              <a:t> </a:t>
            </a:r>
            <a:r>
              <a:rPr sz="3000" kern="0" spc="-170" dirty="0">
                <a:solidFill>
                  <a:srgbClr val="40A050">
                    <a:alpha val="100000"/>
                  </a:srgbClr>
                </a:solidFill>
                <a:latin typeface="黑体" panose="02010609060101010101" charset="-122"/>
                <a:ea typeface="黑体" panose="02010609060101010101" charset="-122"/>
                <a:cs typeface="黑体" panose="02010609060101010101" charset="-122"/>
              </a:rPr>
              <a:t>力</a:t>
            </a:r>
            <a:r>
              <a:rPr sz="3000" kern="0" spc="-100" dirty="0">
                <a:solidFill>
                  <a:srgbClr val="40A050">
                    <a:alpha val="100000"/>
                  </a:srgbClr>
                </a:solidFill>
                <a:latin typeface="黑体" panose="02010609060101010101" charset="-122"/>
                <a:ea typeface="黑体" panose="02010609060101010101" charset="-122"/>
                <a:cs typeface="黑体" panose="02010609060101010101" charset="-122"/>
              </a:rPr>
              <a:t> </a:t>
            </a:r>
            <a:r>
              <a:rPr sz="3000" kern="0" spc="-160" dirty="0">
                <a:solidFill>
                  <a:srgbClr val="40A050">
                    <a:alpha val="100000"/>
                  </a:srgbClr>
                </a:solidFill>
                <a:latin typeface="黑体" panose="02010609060101010101" charset="-122"/>
                <a:ea typeface="黑体" panose="02010609060101010101" charset="-122"/>
                <a:cs typeface="黑体" panose="02010609060101010101" charset="-122"/>
              </a:rPr>
              <a:t>重</a:t>
            </a:r>
            <a:r>
              <a:rPr sz="3000" kern="0" spc="-190" dirty="0">
                <a:solidFill>
                  <a:srgbClr val="40A050">
                    <a:alpha val="100000"/>
                  </a:srgbClr>
                </a:solidFill>
                <a:latin typeface="黑体" panose="02010609060101010101" charset="-122"/>
                <a:ea typeface="黑体" panose="02010609060101010101" charset="-122"/>
                <a:cs typeface="黑体" panose="02010609060101010101" charset="-122"/>
              </a:rPr>
              <a:t> </a:t>
            </a:r>
            <a:r>
              <a:rPr sz="3000" kern="0" spc="-130" dirty="0">
                <a:solidFill>
                  <a:srgbClr val="40A050">
                    <a:alpha val="100000"/>
                  </a:srgbClr>
                </a:solidFill>
                <a:latin typeface="黑体" panose="02010609060101010101" charset="-122"/>
                <a:ea typeface="黑体" panose="02010609060101010101" charset="-122"/>
                <a:cs typeface="黑体" panose="02010609060101010101" charset="-122"/>
              </a:rPr>
              <a:t>工</a:t>
            </a:r>
            <a:endParaRPr sz="3000" dirty="0">
              <a:latin typeface="黑体" panose="02010609060101010101" charset="-122"/>
              <a:ea typeface="黑体" panose="02010609060101010101" charset="-122"/>
              <a:cs typeface="黑体" panose="02010609060101010101" charset="-122"/>
            </a:endParaRPr>
          </a:p>
          <a:p>
            <a:pPr marL="329565" algn="l" rtl="0" eaLnBrk="0">
              <a:lnSpc>
                <a:spcPct val="82000"/>
              </a:lnSpc>
              <a:spcBef>
                <a:spcPts val="25"/>
              </a:spcBef>
            </a:pPr>
            <a:r>
              <a:rPr sz="2300" b="1" kern="0" spc="0" dirty="0">
                <a:solidFill>
                  <a:srgbClr val="70C090">
                    <a:alpha val="100000"/>
                  </a:srgbClr>
                </a:solidFill>
                <a:latin typeface="Arial" panose="020B0604020202020204"/>
                <a:ea typeface="Arial" panose="020B0604020202020204"/>
                <a:cs typeface="Arial" panose="020B0604020202020204"/>
              </a:rPr>
              <a:t>CLWHI</a:t>
            </a:r>
            <a:endParaRPr sz="2300" dirty="0">
              <a:latin typeface="Arial" panose="020B0604020202020204"/>
              <a:ea typeface="Arial" panose="020B0604020202020204"/>
              <a:cs typeface="Arial" panose="020B0604020202020204"/>
            </a:endParaRPr>
          </a:p>
        </p:txBody>
      </p:sp>
      <p:pic>
        <p:nvPicPr>
          <p:cNvPr id="154" name="picture 154"/>
          <p:cNvPicPr>
            <a:picLocks noChangeAspect="1"/>
          </p:cNvPicPr>
          <p:nvPr/>
        </p:nvPicPr>
        <p:blipFill>
          <a:blip r:embed="rId14"/>
          <a:stretch>
            <a:fillRect/>
          </a:stretch>
        </p:blipFill>
        <p:spPr>
          <a:xfrm rot="21600000">
            <a:off x="1593914" y="1231887"/>
            <a:ext cx="1581186" cy="463537"/>
          </a:xfrm>
          <a:prstGeom prst="rect">
            <a:avLst/>
          </a:prstGeom>
        </p:spPr>
      </p:pic>
      <p:pic>
        <p:nvPicPr>
          <p:cNvPr id="156" name="picture 156"/>
          <p:cNvPicPr>
            <a:picLocks noChangeAspect="1"/>
          </p:cNvPicPr>
          <p:nvPr/>
        </p:nvPicPr>
        <p:blipFill>
          <a:blip r:embed="rId15"/>
          <a:stretch>
            <a:fillRect/>
          </a:stretch>
        </p:blipFill>
        <p:spPr>
          <a:xfrm rot="21600000">
            <a:off x="3244900" y="1079519"/>
            <a:ext cx="838221" cy="787348"/>
          </a:xfrm>
          <a:prstGeom prst="rect">
            <a:avLst/>
          </a:prstGeom>
        </p:spPr>
      </p:pic>
      <p:sp>
        <p:nvSpPr>
          <p:cNvPr id="158" name="textbox 158"/>
          <p:cNvSpPr/>
          <p:nvPr/>
        </p:nvSpPr>
        <p:spPr>
          <a:xfrm>
            <a:off x="13385705" y="3025633"/>
            <a:ext cx="1191260" cy="42100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抑</a:t>
            </a:r>
            <a:r>
              <a:rPr sz="6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尘</a:t>
            </a:r>
            <a:r>
              <a:rPr sz="6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车</a:t>
            </a:r>
            <a:r>
              <a:rPr sz="6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简</a:t>
            </a:r>
            <a:r>
              <a:rPr sz="6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介</a:t>
            </a: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a:t>
            </a: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000000">
                    <a:alpha val="100000"/>
                  </a:srgbClr>
                </a:solidFill>
                <a:latin typeface="黑体" panose="02010609060101010101" charset="-122"/>
                <a:ea typeface="黑体" panose="02010609060101010101" charset="-122"/>
                <a:cs typeface="黑体" panose="02010609060101010101" charset="-122"/>
              </a:rPr>
              <a:t>…</a:t>
            </a:r>
            <a:endParaRPr sz="600" dirty="0">
              <a:latin typeface="黑体" panose="02010609060101010101" charset="-122"/>
              <a:ea typeface="黑体" panose="02010609060101010101" charset="-122"/>
              <a:cs typeface="黑体" panose="02010609060101010101"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83000"/>
              </a:lnSpc>
            </a:pPr>
            <a:endParaRPr sz="100" dirty="0">
              <a:latin typeface="Arial" panose="020B0604020202020204"/>
              <a:ea typeface="Arial" panose="020B0604020202020204"/>
              <a:cs typeface="Arial" panose="020B0604020202020204"/>
            </a:endParaRPr>
          </a:p>
          <a:p>
            <a:pPr marL="12700" algn="l" rtl="0" eaLnBrk="0">
              <a:lnSpc>
                <a:spcPts val="860"/>
              </a:lnSpc>
            </a:pPr>
            <a:r>
              <a:rPr sz="700" kern="0" spc="50" dirty="0">
                <a:solidFill>
                  <a:srgbClr val="000000">
                    <a:alpha val="100000"/>
                  </a:srgbClr>
                </a:solidFill>
                <a:latin typeface="黑体" panose="02010609060101010101" charset="-122"/>
                <a:ea typeface="黑体" panose="02010609060101010101" charset="-122"/>
                <a:cs typeface="黑体" panose="02010609060101010101" charset="-122"/>
              </a:rPr>
              <a:t>抑尘车参数</a:t>
            </a:r>
            <a:r>
              <a:rPr sz="700" kern="0" spc="-190" dirty="0">
                <a:solidFill>
                  <a:srgbClr val="000000">
                    <a:alpha val="100000"/>
                  </a:srgbClr>
                </a:solidFill>
                <a:latin typeface="黑体" panose="02010609060101010101" charset="-122"/>
                <a:ea typeface="黑体" panose="02010609060101010101" charset="-122"/>
                <a:cs typeface="黑体" panose="02010609060101010101" charset="-122"/>
              </a:rPr>
              <a:t> </a:t>
            </a:r>
            <a:r>
              <a:rPr sz="700" kern="0" spc="50" dirty="0">
                <a:solidFill>
                  <a:srgbClr val="000000">
                    <a:alpha val="100000"/>
                  </a:srgbClr>
                </a:solidFill>
                <a:latin typeface="黑体" panose="02010609060101010101" charset="-122"/>
                <a:ea typeface="黑体" panose="02010609060101010101" charset="-122"/>
                <a:cs typeface="黑体" panose="02010609060101010101" charset="-122"/>
              </a:rPr>
              <a:t>…………………</a:t>
            </a:r>
            <a:endParaRPr sz="700" dirty="0">
              <a:latin typeface="黑体" panose="02010609060101010101" charset="-122"/>
              <a:ea typeface="黑体" panose="02010609060101010101" charset="-122"/>
              <a:cs typeface="黑体" panose="02010609060101010101" charset="-122"/>
            </a:endParaRPr>
          </a:p>
        </p:txBody>
      </p:sp>
      <p:pic>
        <p:nvPicPr>
          <p:cNvPr id="160" name="picture 160"/>
          <p:cNvPicPr>
            <a:picLocks noChangeAspect="1"/>
          </p:cNvPicPr>
          <p:nvPr/>
        </p:nvPicPr>
        <p:blipFill>
          <a:blip r:embed="rId16"/>
          <a:stretch>
            <a:fillRect/>
          </a:stretch>
        </p:blipFill>
        <p:spPr>
          <a:xfrm rot="21600000">
            <a:off x="730236" y="1250961"/>
            <a:ext cx="692256" cy="584191"/>
          </a:xfrm>
          <a:prstGeom prst="rect">
            <a:avLst/>
          </a:prstGeom>
        </p:spPr>
      </p:pic>
      <p:sp>
        <p:nvSpPr>
          <p:cNvPr id="162" name="textbox 162"/>
          <p:cNvSpPr/>
          <p:nvPr/>
        </p:nvSpPr>
        <p:spPr>
          <a:xfrm>
            <a:off x="14928912" y="3025633"/>
            <a:ext cx="760730" cy="4552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5"/>
              </a:lnSpc>
            </a:pPr>
            <a:r>
              <a:rPr sz="600" kern="0" spc="40" dirty="0">
                <a:solidFill>
                  <a:srgbClr val="000000">
                    <a:alpha val="100000"/>
                  </a:srgbClr>
                </a:solidFill>
                <a:latin typeface="黑体" panose="02010609060101010101" charset="-122"/>
                <a:ea typeface="黑体" panose="02010609060101010101" charset="-122"/>
                <a:cs typeface="黑体" panose="02010609060101010101" charset="-122"/>
              </a:rPr>
              <a:t>………………………</a:t>
            </a:r>
            <a:endParaRPr sz="600" dirty="0">
              <a:latin typeface="黑体" panose="02010609060101010101" charset="-122"/>
              <a:ea typeface="黑体" panose="02010609060101010101" charset="-122"/>
              <a:cs typeface="黑体" panose="02010609060101010101"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399415" algn="l" rtl="0" eaLnBrk="0">
              <a:lnSpc>
                <a:spcPts val="1130"/>
              </a:lnSpc>
            </a:pPr>
            <a:r>
              <a:rPr sz="700" kern="0" spc="-30" dirty="0">
                <a:solidFill>
                  <a:srgbClr val="000000">
                    <a:alpha val="100000"/>
                  </a:srgbClr>
                </a:solidFill>
                <a:latin typeface="黑体" panose="02010609060101010101" charset="-122"/>
                <a:ea typeface="黑体" panose="02010609060101010101" charset="-122"/>
                <a:cs typeface="黑体" panose="02010609060101010101" charset="-122"/>
              </a:rPr>
              <a:t>………</a:t>
            </a:r>
            <a:endParaRPr sz="700" dirty="0">
              <a:latin typeface="黑体" panose="02010609060101010101" charset="-122"/>
              <a:ea typeface="黑体" panose="02010609060101010101" charset="-122"/>
              <a:cs typeface="黑体" panose="02010609060101010101" charset="-122"/>
            </a:endParaRPr>
          </a:p>
        </p:txBody>
      </p:sp>
      <p:sp>
        <p:nvSpPr>
          <p:cNvPr id="164" name="textbox 164"/>
          <p:cNvSpPr/>
          <p:nvPr/>
        </p:nvSpPr>
        <p:spPr>
          <a:xfrm>
            <a:off x="16249575" y="3312142"/>
            <a:ext cx="492759" cy="16891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130"/>
              </a:lnSpc>
            </a:pPr>
            <a:r>
              <a:rPr sz="700" kern="0" spc="30" dirty="0">
                <a:solidFill>
                  <a:srgbClr val="000000">
                    <a:alpha val="100000"/>
                  </a:srgbClr>
                </a:solidFill>
                <a:latin typeface="黑体" panose="02010609060101010101" charset="-122"/>
                <a:ea typeface="黑体" panose="02010609060101010101" charset="-122"/>
                <a:cs typeface="黑体" panose="02010609060101010101" charset="-122"/>
              </a:rPr>
              <a:t>……………</a:t>
            </a:r>
            <a:endParaRPr sz="700" dirty="0">
              <a:latin typeface="黑体" panose="02010609060101010101" charset="-122"/>
              <a:ea typeface="黑体" panose="02010609060101010101" charset="-122"/>
              <a:cs typeface="黑体" panose="02010609060101010101" charset="-122"/>
            </a:endParaRPr>
          </a:p>
        </p:txBody>
      </p:sp>
      <p:sp>
        <p:nvSpPr>
          <p:cNvPr id="166" name="textbox 166"/>
          <p:cNvSpPr/>
          <p:nvPr/>
        </p:nvSpPr>
        <p:spPr>
          <a:xfrm>
            <a:off x="16046541" y="3025633"/>
            <a:ext cx="389254" cy="14922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5"/>
              </a:lnSpc>
            </a:pPr>
            <a:r>
              <a:rPr sz="600" kern="0" spc="-30" dirty="0">
                <a:solidFill>
                  <a:srgbClr val="000000">
                    <a:alpha val="100000"/>
                  </a:srgbClr>
                </a:solidFill>
                <a:latin typeface="黑体" panose="02010609060101010101" charset="-122"/>
                <a:ea typeface="黑体" panose="02010609060101010101" charset="-122"/>
                <a:cs typeface="黑体" panose="02010609060101010101" charset="-122"/>
              </a:rPr>
              <a:t>……………</a:t>
            </a:r>
            <a:endParaRPr sz="600" dirty="0">
              <a:latin typeface="黑体" panose="02010609060101010101" charset="-122"/>
              <a:ea typeface="黑体" panose="02010609060101010101" charset="-122"/>
              <a:cs typeface="黑体" panose="02010609060101010101" charset="-122"/>
            </a:endParaRPr>
          </a:p>
        </p:txBody>
      </p:sp>
      <p:sp>
        <p:nvSpPr>
          <p:cNvPr id="168" name="textbox 168"/>
          <p:cNvSpPr/>
          <p:nvPr/>
        </p:nvSpPr>
        <p:spPr>
          <a:xfrm>
            <a:off x="19056377" y="3025633"/>
            <a:ext cx="265429" cy="12763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800"/>
              </a:lnSpc>
            </a:pPr>
            <a:r>
              <a:rPr sz="600" kern="0" spc="10" dirty="0">
                <a:solidFill>
                  <a:srgbClr val="000000">
                    <a:alpha val="100000"/>
                  </a:srgbClr>
                </a:solidFill>
                <a:latin typeface="黑体" panose="02010609060101010101" charset="-122"/>
                <a:ea typeface="黑体" panose="02010609060101010101" charset="-122"/>
                <a:cs typeface="黑体" panose="02010609060101010101" charset="-122"/>
              </a:rPr>
              <a:t>……09</a:t>
            </a:r>
            <a:endParaRPr sz="600" dirty="0">
              <a:latin typeface="黑体" panose="02010609060101010101" charset="-122"/>
              <a:ea typeface="黑体" panose="02010609060101010101" charset="-122"/>
              <a:cs typeface="黑体" panose="02010609060101010101" charset="-122"/>
            </a:endParaRPr>
          </a:p>
        </p:txBody>
      </p:sp>
      <p:sp>
        <p:nvSpPr>
          <p:cNvPr id="170" name="textbox 170"/>
          <p:cNvSpPr/>
          <p:nvPr/>
        </p:nvSpPr>
        <p:spPr>
          <a:xfrm>
            <a:off x="19335388" y="3312142"/>
            <a:ext cx="64769" cy="1460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45"/>
              </a:lnSpc>
            </a:pPr>
            <a:r>
              <a:rPr sz="700" kern="0" spc="-10" dirty="0">
                <a:solidFill>
                  <a:srgbClr val="000000">
                    <a:alpha val="100000"/>
                  </a:srgbClr>
                </a:solidFill>
                <a:latin typeface="黑体" panose="02010609060101010101" charset="-122"/>
                <a:ea typeface="黑体" panose="02010609060101010101" charset="-122"/>
                <a:cs typeface="黑体" panose="02010609060101010101" charset="-122"/>
              </a:rPr>
              <a:t>1</a:t>
            </a:r>
            <a:endParaRPr sz="7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picture 172"/>
          <p:cNvPicPr>
            <a:picLocks noChangeAspect="1"/>
          </p:cNvPicPr>
          <p:nvPr/>
        </p:nvPicPr>
        <p:blipFill>
          <a:blip r:embed="rId1"/>
          <a:stretch>
            <a:fillRect/>
          </a:stretch>
        </p:blipFill>
        <p:spPr>
          <a:xfrm rot="21600000">
            <a:off x="0" y="0"/>
            <a:ext cx="20529550" cy="7569200"/>
          </a:xfrm>
          <a:prstGeom prst="rect">
            <a:avLst/>
          </a:prstGeom>
        </p:spPr>
      </p:pic>
      <p:pic>
        <p:nvPicPr>
          <p:cNvPr id="174" name="picture 174"/>
          <p:cNvPicPr>
            <a:picLocks noChangeAspect="1"/>
          </p:cNvPicPr>
          <p:nvPr/>
        </p:nvPicPr>
        <p:blipFill>
          <a:blip r:embed="rId2"/>
          <a:stretch>
            <a:fillRect/>
          </a:stretch>
        </p:blipFill>
        <p:spPr>
          <a:xfrm rot="21600000">
            <a:off x="190514" y="3721094"/>
            <a:ext cx="9779045" cy="3301987"/>
          </a:xfrm>
          <a:prstGeom prst="rect">
            <a:avLst/>
          </a:prstGeom>
        </p:spPr>
      </p:pic>
      <p:sp>
        <p:nvSpPr>
          <p:cNvPr id="176" name="textbox 176"/>
          <p:cNvSpPr/>
          <p:nvPr/>
        </p:nvSpPr>
        <p:spPr>
          <a:xfrm>
            <a:off x="13087408" y="2715439"/>
            <a:ext cx="6729730" cy="205803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7000"/>
              </a:lnSpc>
            </a:pPr>
            <a:r>
              <a:rPr sz="900" kern="0" spc="170" dirty="0">
                <a:solidFill>
                  <a:srgbClr val="205060">
                    <a:alpha val="100000"/>
                  </a:srgbClr>
                </a:solidFill>
                <a:latin typeface="黑体" panose="02010609060101010101" charset="-122"/>
                <a:ea typeface="黑体" panose="02010609060101010101" charset="-122"/>
                <a:cs typeface="黑体" panose="02010609060101010101" charset="-122"/>
              </a:rPr>
              <a:t>■</a:t>
            </a:r>
            <a:r>
              <a:rPr sz="900" kern="0" spc="-20" dirty="0">
                <a:solidFill>
                  <a:srgbClr val="205060">
                    <a:alpha val="100000"/>
                  </a:srgbClr>
                </a:solidFill>
                <a:latin typeface="黑体" panose="02010609060101010101" charset="-122"/>
                <a:ea typeface="黑体" panose="02010609060101010101" charset="-122"/>
                <a:cs typeface="黑体" panose="02010609060101010101" charset="-122"/>
              </a:rPr>
              <a:t> </a:t>
            </a:r>
            <a:r>
              <a:rPr sz="900" kern="0" spc="170" dirty="0">
                <a:solidFill>
                  <a:srgbClr val="000000">
                    <a:alpha val="100000"/>
                  </a:srgbClr>
                </a:solidFill>
                <a:latin typeface="黑体" panose="02010609060101010101" charset="-122"/>
                <a:ea typeface="黑体" panose="02010609060101010101" charset="-122"/>
                <a:cs typeface="黑体" panose="02010609060101010101" charset="-122"/>
              </a:rPr>
              <a:t>配置齐全可靠高效</a:t>
            </a:r>
            <a:endParaRPr sz="900" dirty="0">
              <a:latin typeface="黑体" panose="02010609060101010101" charset="-122"/>
              <a:ea typeface="黑体" panose="02010609060101010101" charset="-122"/>
              <a:cs typeface="黑体" panose="02010609060101010101" charset="-122"/>
            </a:endParaRPr>
          </a:p>
          <a:p>
            <a:pPr marL="12700" indent="297815" algn="l" rtl="0" eaLnBrk="0">
              <a:lnSpc>
                <a:spcPct val="115000"/>
              </a:lnSpc>
              <a:spcBef>
                <a:spcPts val="20"/>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整车由罐体、大功率汽车专用酒水泵、</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取力器、球阀、滤网、输水管道、洒水装置等部件组成。水泵、取力</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20" dirty="0">
                <a:solidFill>
                  <a:srgbClr val="000000">
                    <a:alpha val="100000"/>
                  </a:srgbClr>
                </a:solidFill>
                <a:latin typeface="黑体" panose="02010609060101010101" charset="-122"/>
                <a:ea typeface="黑体" panose="02010609060101010101" charset="-122"/>
                <a:cs typeface="黑体" panose="02010609060101010101" charset="-122"/>
              </a:rPr>
              <a:t>器、球阀、滤网均为国家标准产品，具有性能优良，工作可靠、效率</a:t>
            </a:r>
            <a:r>
              <a:rPr sz="900" kern="0" spc="110" dirty="0">
                <a:solidFill>
                  <a:srgbClr val="000000">
                    <a:alpha val="100000"/>
                  </a:srgbClr>
                </a:solidFill>
                <a:latin typeface="黑体" panose="02010609060101010101" charset="-122"/>
                <a:ea typeface="黑体" panose="02010609060101010101" charset="-122"/>
                <a:cs typeface="黑体" panose="02010609060101010101" charset="-122"/>
              </a:rPr>
              <a:t>高、流量大、维修方便等特点。</a:t>
            </a:r>
            <a:endParaRPr sz="900" dirty="0">
              <a:latin typeface="黑体" panose="02010609060101010101" charset="-122"/>
              <a:ea typeface="黑体" panose="02010609060101010101" charset="-122"/>
              <a:cs typeface="黑体" panose="02010609060101010101" charset="-122"/>
            </a:endParaRPr>
          </a:p>
          <a:p>
            <a:pPr algn="l" rtl="0" eaLnBrk="0">
              <a:lnSpc>
                <a:spcPct val="147000"/>
              </a:lnSpc>
            </a:pPr>
            <a:endParaRPr sz="1000" dirty="0">
              <a:latin typeface="Arial" panose="020B0604020202020204"/>
              <a:ea typeface="Arial" panose="020B0604020202020204"/>
              <a:cs typeface="Arial" panose="020B0604020202020204"/>
            </a:endParaRPr>
          </a:p>
          <a:p>
            <a:pPr marL="12700" algn="l" rtl="0" eaLnBrk="0">
              <a:lnSpc>
                <a:spcPct val="90000"/>
              </a:lnSpc>
              <a:spcBef>
                <a:spcPts val="270"/>
              </a:spcBef>
            </a:pPr>
            <a:r>
              <a:rPr sz="900" kern="0" spc="150" dirty="0">
                <a:solidFill>
                  <a:srgbClr val="205060">
                    <a:alpha val="100000"/>
                  </a:srgbClr>
                </a:solidFill>
                <a:latin typeface="黑体" panose="02010609060101010101" charset="-122"/>
                <a:ea typeface="黑体" panose="02010609060101010101" charset="-122"/>
                <a:cs typeface="黑体" panose="02010609060101010101" charset="-122"/>
              </a:rPr>
              <a:t>■</a:t>
            </a:r>
            <a:r>
              <a:rPr sz="900" kern="0" spc="10" dirty="0">
                <a:solidFill>
                  <a:srgbClr val="205060">
                    <a:alpha val="100000"/>
                  </a:srgbClr>
                </a:solidFill>
                <a:latin typeface="黑体" panose="02010609060101010101" charset="-122"/>
                <a:ea typeface="黑体" panose="02010609060101010101" charset="-122"/>
                <a:cs typeface="黑体" panose="02010609060101010101" charset="-122"/>
              </a:rPr>
              <a:t> </a:t>
            </a:r>
            <a:r>
              <a:rPr sz="900" b="1" kern="0" spc="150" dirty="0">
                <a:solidFill>
                  <a:srgbClr val="000000">
                    <a:alpha val="100000"/>
                  </a:srgbClr>
                </a:solidFill>
                <a:latin typeface="黑体" panose="02010609060101010101" charset="-122"/>
                <a:ea typeface="黑体" panose="02010609060101010101" charset="-122"/>
                <a:cs typeface="黑体" panose="02010609060101010101" charset="-122"/>
              </a:rPr>
              <a:t>安全智能造型美观</a:t>
            </a:r>
            <a:endParaRPr sz="900" dirty="0">
              <a:latin typeface="黑体" panose="02010609060101010101" charset="-122"/>
              <a:ea typeface="黑体" panose="02010609060101010101" charset="-122"/>
              <a:cs typeface="黑体" panose="02010609060101010101" charset="-122"/>
            </a:endParaRPr>
          </a:p>
          <a:p>
            <a:pPr marL="12700" indent="297815" algn="l" rtl="0" eaLnBrk="0">
              <a:lnSpc>
                <a:spcPct val="108000"/>
              </a:lnSpc>
              <a:spcBef>
                <a:spcPts val="10"/>
              </a:spcBef>
            </a:pP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罐体采用自动流水线生</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产，工艺分为：下料、拼板自动焊、封头旋压成型、罐体一次滚压成型等国内先进生产工</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艺。罐体为椭圆型或者方圆</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型结构的水罐，整车造型新颖、美观大方。</a:t>
            </a:r>
            <a:endParaRPr sz="1000" dirty="0">
              <a:latin typeface="黑体" panose="02010609060101010101" charset="-122"/>
              <a:ea typeface="黑体" panose="02010609060101010101" charset="-122"/>
              <a:cs typeface="黑体" panose="02010609060101010101" charset="-122"/>
            </a:endParaRPr>
          </a:p>
          <a:p>
            <a:pPr algn="l" rtl="0" eaLnBrk="0">
              <a:lnSpc>
                <a:spcPct val="109000"/>
              </a:lnSpc>
            </a:pPr>
            <a:endParaRPr sz="1000" dirty="0">
              <a:latin typeface="Arial" panose="020B0604020202020204"/>
              <a:ea typeface="Arial" panose="020B0604020202020204"/>
              <a:cs typeface="Arial" panose="020B0604020202020204"/>
            </a:endParaRPr>
          </a:p>
          <a:p>
            <a:pPr marL="12700" algn="l" rtl="0" eaLnBrk="0">
              <a:lnSpc>
                <a:spcPct val="91000"/>
              </a:lnSpc>
              <a:spcBef>
                <a:spcPts val="340"/>
              </a:spcBef>
            </a:pPr>
            <a:r>
              <a:rPr sz="1100" kern="0" spc="-20" dirty="0">
                <a:solidFill>
                  <a:srgbClr val="205060">
                    <a:alpha val="100000"/>
                  </a:srgbClr>
                </a:solidFill>
                <a:latin typeface="黑体" panose="02010609060101010101" charset="-122"/>
                <a:ea typeface="黑体" panose="02010609060101010101" charset="-122"/>
                <a:cs typeface="黑体" panose="02010609060101010101" charset="-122"/>
              </a:rPr>
              <a:t>■</a:t>
            </a:r>
            <a:r>
              <a:rPr sz="1100" kern="0" spc="-340" dirty="0">
                <a:solidFill>
                  <a:srgbClr val="205060">
                    <a:alpha val="100000"/>
                  </a:srgbClr>
                </a:solidFill>
                <a:latin typeface="黑体" panose="02010609060101010101" charset="-122"/>
                <a:ea typeface="黑体" panose="02010609060101010101" charset="-122"/>
                <a:cs typeface="黑体" panose="02010609060101010101" charset="-122"/>
              </a:rPr>
              <a:t> </a:t>
            </a:r>
            <a:r>
              <a:rPr sz="1100" kern="0" spc="-20" dirty="0">
                <a:solidFill>
                  <a:srgbClr val="000000">
                    <a:alpha val="100000"/>
                  </a:srgbClr>
                </a:solidFill>
                <a:latin typeface="黑体" panose="02010609060101010101" charset="-122"/>
                <a:ea typeface="黑体" panose="02010609060101010101" charset="-122"/>
                <a:cs typeface="黑体" panose="02010609060101010101" charset="-122"/>
              </a:rPr>
              <a:t>功能齐全实用人性</a:t>
            </a:r>
            <a:endParaRPr sz="1100" dirty="0">
              <a:latin typeface="黑体" panose="02010609060101010101" charset="-122"/>
              <a:ea typeface="黑体" panose="02010609060101010101" charset="-122"/>
              <a:cs typeface="黑体" panose="02010609060101010101" charset="-122"/>
            </a:endParaRPr>
          </a:p>
          <a:p>
            <a:pPr marL="12700" indent="297815" algn="l" rtl="0" eaLnBrk="0">
              <a:lnSpc>
                <a:spcPct val="123000"/>
              </a:lnSpc>
              <a:spcBef>
                <a:spcPts val="10"/>
              </a:spcBef>
            </a:pP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管道上有压力表，方便操作人员随时掌握泵的运转情况。驾驶室和建体中间有水位计，可随时查</a:t>
            </a: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看水量。建体</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展部有带有防护栏和爬梯的操作平台、可保障提作人员安全并</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观续罐体内的情况。可加装药盘、药泵、高压喷药设</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备、非车泵动力等、多方位进出水接头、气动阀、警灯等先进设备，以满足不同需求。</a:t>
            </a:r>
            <a:endParaRPr sz="900" dirty="0">
              <a:latin typeface="黑体" panose="02010609060101010101" charset="-122"/>
              <a:ea typeface="黑体" panose="02010609060101010101" charset="-122"/>
              <a:cs typeface="黑体" panose="02010609060101010101" charset="-122"/>
            </a:endParaRPr>
          </a:p>
        </p:txBody>
      </p:sp>
      <p:pic>
        <p:nvPicPr>
          <p:cNvPr id="178" name="picture 178"/>
          <p:cNvPicPr>
            <a:picLocks noChangeAspect="1"/>
          </p:cNvPicPr>
          <p:nvPr/>
        </p:nvPicPr>
        <p:blipFill>
          <a:blip r:embed="rId3"/>
          <a:stretch>
            <a:fillRect/>
          </a:stretch>
        </p:blipFill>
        <p:spPr>
          <a:xfrm rot="21600000">
            <a:off x="558814" y="1079519"/>
            <a:ext cx="1682807" cy="196799"/>
          </a:xfrm>
          <a:prstGeom prst="rect">
            <a:avLst/>
          </a:prstGeom>
        </p:spPr>
      </p:pic>
      <p:sp>
        <p:nvSpPr>
          <p:cNvPr id="180" name="textbox 180"/>
          <p:cNvSpPr/>
          <p:nvPr/>
        </p:nvSpPr>
        <p:spPr>
          <a:xfrm>
            <a:off x="507830" y="512673"/>
            <a:ext cx="4493259" cy="1562100"/>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31750" algn="l" rtl="0" eaLnBrk="0">
              <a:lnSpc>
                <a:spcPct val="98000"/>
              </a:lnSpc>
            </a:pPr>
            <a:r>
              <a:rPr sz="2300" kern="0" spc="-70" dirty="0">
                <a:solidFill>
                  <a:srgbClr val="109040">
                    <a:alpha val="100000"/>
                  </a:srgbClr>
                </a:solidFill>
                <a:latin typeface="黑体" panose="02010609060101010101" charset="-122"/>
                <a:ea typeface="黑体" panose="02010609060101010101" charset="-122"/>
                <a:cs typeface="黑体" panose="02010609060101010101" charset="-122"/>
              </a:rPr>
              <a:t>程力重工</a:t>
            </a:r>
            <a:endParaRPr sz="2300" dirty="0">
              <a:latin typeface="黑体" panose="02010609060101010101" charset="-122"/>
              <a:ea typeface="黑体" panose="02010609060101010101" charset="-122"/>
              <a:cs typeface="黑体" panose="02010609060101010101" charset="-122"/>
            </a:endParaRPr>
          </a:p>
          <a:p>
            <a:pPr marL="209550" algn="l" rtl="0" eaLnBrk="0">
              <a:lnSpc>
                <a:spcPct val="81000"/>
              </a:lnSpc>
              <a:spcBef>
                <a:spcPts val="130"/>
              </a:spcBef>
            </a:pPr>
            <a:r>
              <a:rPr sz="1600" b="1" kern="0" spc="-20" dirty="0">
                <a:solidFill>
                  <a:srgbClr val="FFFFFF">
                    <a:alpha val="100000"/>
                  </a:srgbClr>
                </a:solidFill>
                <a:latin typeface="Arial" panose="020B0604020202020204"/>
                <a:ea typeface="Arial" panose="020B0604020202020204"/>
                <a:cs typeface="Arial" panose="020B0604020202020204"/>
              </a:rPr>
              <a:t>CLWH</a:t>
            </a:r>
            <a:r>
              <a:rPr sz="1600" b="1" kern="0" spc="40" dirty="0">
                <a:solidFill>
                  <a:srgbClr val="FFFFFF">
                    <a:alpha val="100000"/>
                  </a:srgbClr>
                </a:solidFill>
                <a:latin typeface="Arial" panose="020B0604020202020204"/>
                <a:ea typeface="Arial" panose="020B0604020202020204"/>
                <a:cs typeface="Arial" panose="020B0604020202020204"/>
              </a:rPr>
              <a:t>    </a:t>
            </a:r>
            <a:r>
              <a:rPr sz="1600" kern="0" spc="-20" dirty="0">
                <a:solidFill>
                  <a:srgbClr val="FFFFFF">
                    <a:alpha val="100000"/>
                  </a:srgbClr>
                </a:solidFill>
                <a:latin typeface="Arial" panose="020B0604020202020204"/>
                <a:ea typeface="Arial" panose="020B0604020202020204"/>
                <a:cs typeface="Arial" panose="020B0604020202020204"/>
              </a:rPr>
              <a:t>I</a:t>
            </a:r>
            <a:endParaRPr sz="1600" dirty="0">
              <a:latin typeface="Arial" panose="020B0604020202020204"/>
              <a:ea typeface="Arial" panose="020B0604020202020204"/>
              <a:cs typeface="Arial" panose="020B0604020202020204"/>
            </a:endParaRPr>
          </a:p>
          <a:p>
            <a:pPr marL="177800" algn="l" rtl="0" eaLnBrk="0">
              <a:lnSpc>
                <a:spcPct val="96000"/>
              </a:lnSpc>
              <a:spcBef>
                <a:spcPts val="675"/>
              </a:spcBef>
            </a:pPr>
            <a:r>
              <a:rPr sz="1200" kern="0" spc="60" dirty="0">
                <a:solidFill>
                  <a:srgbClr val="FFFFFF">
                    <a:alpha val="100000"/>
                  </a:srgbClr>
                </a:solidFill>
                <a:latin typeface="黑体" panose="02010609060101010101" charset="-122"/>
                <a:ea typeface="黑体" panose="02010609060101010101" charset="-122"/>
                <a:cs typeface="黑体" panose="02010609060101010101" charset="-122"/>
              </a:rPr>
              <a:t>聚势同行</a:t>
            </a:r>
            <a:r>
              <a:rPr sz="1200" kern="0" spc="6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60" dirty="0">
                <a:solidFill>
                  <a:srgbClr val="FFFFFF">
                    <a:alpha val="100000"/>
                  </a:srgbClr>
                </a:solidFill>
                <a:latin typeface="黑体" panose="02010609060101010101" charset="-122"/>
                <a:ea typeface="黑体" panose="02010609060101010101" charset="-122"/>
                <a:cs typeface="黑体" panose="02010609060101010101" charset="-122"/>
              </a:rPr>
              <a:t>共创洁净</a:t>
            </a:r>
            <a:r>
              <a:rPr sz="1200" kern="0" spc="6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60" dirty="0">
                <a:solidFill>
                  <a:srgbClr val="109040">
                    <a:alpha val="100000"/>
                  </a:srgbClr>
                </a:solidFill>
                <a:latin typeface="黑体" panose="02010609060101010101" charset="-122"/>
                <a:ea typeface="黑体" panose="02010609060101010101" charset="-122"/>
                <a:cs typeface="黑体" panose="02010609060101010101" charset="-122"/>
              </a:rPr>
              <a:t>让</a:t>
            </a:r>
            <a:r>
              <a:rPr sz="1200" kern="0" spc="-270" dirty="0">
                <a:solidFill>
                  <a:srgbClr val="109040">
                    <a:alpha val="100000"/>
                  </a:srgbClr>
                </a:solidFill>
                <a:latin typeface="黑体" panose="02010609060101010101" charset="-122"/>
                <a:ea typeface="黑体" panose="02010609060101010101" charset="-122"/>
                <a:cs typeface="黑体" panose="02010609060101010101" charset="-122"/>
              </a:rPr>
              <a:t> </a:t>
            </a:r>
            <a:r>
              <a:rPr sz="1200" kern="0" spc="60" dirty="0">
                <a:solidFill>
                  <a:srgbClr val="109040">
                    <a:alpha val="100000"/>
                  </a:srgbClr>
                </a:solidFill>
                <a:latin typeface="黑体" panose="02010609060101010101" charset="-122"/>
                <a:ea typeface="黑体" panose="02010609060101010101" charset="-122"/>
                <a:cs typeface="黑体" panose="02010609060101010101" charset="-122"/>
              </a:rPr>
              <a:t>城市生活更美好</a:t>
            </a:r>
            <a:endParaRPr sz="12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285"/>
              </a:spcBef>
            </a:pPr>
            <a:r>
              <a:rPr sz="3400" b="1" kern="0" spc="100" dirty="0">
                <a:solidFill>
                  <a:srgbClr val="10B050">
                    <a:alpha val="100000"/>
                  </a:srgbClr>
                </a:solidFill>
                <a:latin typeface="黑体" panose="02010609060101010101" charset="-122"/>
                <a:ea typeface="黑体" panose="02010609060101010101" charset="-122"/>
                <a:cs typeface="黑体" panose="02010609060101010101" charset="-122"/>
              </a:rPr>
              <a:t>中国高端专用车制造商</a:t>
            </a:r>
            <a:endParaRPr sz="3400" dirty="0">
              <a:latin typeface="黑体" panose="02010609060101010101" charset="-122"/>
              <a:ea typeface="黑体" panose="02010609060101010101" charset="-122"/>
              <a:cs typeface="黑体" panose="02010609060101010101" charset="-122"/>
            </a:endParaRPr>
          </a:p>
          <a:p>
            <a:pPr algn="l" rtl="0" eaLnBrk="0">
              <a:lnSpc>
                <a:spcPct val="126000"/>
              </a:lnSpc>
            </a:pPr>
            <a:endParaRPr sz="300" dirty="0">
              <a:latin typeface="Arial" panose="020B0604020202020204"/>
              <a:ea typeface="Arial" panose="020B0604020202020204"/>
              <a:cs typeface="Arial" panose="020B0604020202020204"/>
            </a:endParaRPr>
          </a:p>
          <a:p>
            <a:pPr marL="2395220" algn="l" rtl="0" eaLnBrk="0">
              <a:lnSpc>
                <a:spcPts val="965"/>
              </a:lnSpc>
              <a:spcBef>
                <a:spcPts val="0"/>
              </a:spcBef>
            </a:pPr>
            <a:r>
              <a:rPr sz="800" b="1" kern="0" spc="70" dirty="0">
                <a:solidFill>
                  <a:srgbClr val="10D0C0">
                    <a:alpha val="100000"/>
                  </a:srgbClr>
                </a:solidFill>
                <a:latin typeface="黑体" panose="02010609060101010101" charset="-122"/>
                <a:ea typeface="黑体" panose="02010609060101010101" charset="-122"/>
                <a:cs typeface="黑体" panose="02010609060101010101" charset="-122"/>
              </a:rPr>
              <a:t>高端的产品</a:t>
            </a:r>
            <a:endParaRPr sz="800" dirty="0">
              <a:latin typeface="黑体" panose="02010609060101010101" charset="-122"/>
              <a:ea typeface="黑体" panose="02010609060101010101" charset="-122"/>
              <a:cs typeface="黑体" panose="02010609060101010101" charset="-122"/>
            </a:endParaRPr>
          </a:p>
        </p:txBody>
      </p:sp>
      <p:pic>
        <p:nvPicPr>
          <p:cNvPr id="182" name="picture 182"/>
          <p:cNvPicPr>
            <a:picLocks noChangeAspect="1"/>
          </p:cNvPicPr>
          <p:nvPr/>
        </p:nvPicPr>
        <p:blipFill>
          <a:blip r:embed="rId4"/>
          <a:stretch>
            <a:fillRect/>
          </a:stretch>
        </p:blipFill>
        <p:spPr>
          <a:xfrm rot="21600000">
            <a:off x="13100110" y="5168931"/>
            <a:ext cx="2247782" cy="1797003"/>
          </a:xfrm>
          <a:prstGeom prst="rect">
            <a:avLst/>
          </a:prstGeom>
        </p:spPr>
      </p:pic>
      <p:grpSp>
        <p:nvGrpSpPr>
          <p:cNvPr id="8" name="group 8"/>
          <p:cNvGrpSpPr/>
          <p:nvPr/>
        </p:nvGrpSpPr>
        <p:grpSpPr>
          <a:xfrm rot="21600000">
            <a:off x="15398805" y="5168931"/>
            <a:ext cx="4457580" cy="895285"/>
            <a:chOff x="0" y="0"/>
            <a:chExt cx="4457580" cy="895285"/>
          </a:xfrm>
        </p:grpSpPr>
        <p:pic>
          <p:nvPicPr>
            <p:cNvPr id="184" name="picture 184"/>
            <p:cNvPicPr>
              <a:picLocks noChangeAspect="1"/>
            </p:cNvPicPr>
            <p:nvPr/>
          </p:nvPicPr>
          <p:blipFill>
            <a:blip r:embed="rId5"/>
            <a:stretch>
              <a:fillRect/>
            </a:stretch>
          </p:blipFill>
          <p:spPr>
            <a:xfrm rot="21600000">
              <a:off x="0" y="0"/>
              <a:ext cx="4457580" cy="895285"/>
            </a:xfrm>
            <a:prstGeom prst="rect">
              <a:avLst/>
            </a:prstGeom>
          </p:spPr>
        </p:pic>
        <p:sp>
          <p:nvSpPr>
            <p:cNvPr id="186" name="textbox 186"/>
            <p:cNvSpPr/>
            <p:nvPr/>
          </p:nvSpPr>
          <p:spPr>
            <a:xfrm>
              <a:off x="-12700" y="-12700"/>
              <a:ext cx="4483100" cy="936625"/>
            </a:xfrm>
            <a:prstGeom prst="rect">
              <a:avLst/>
            </a:prstGeom>
            <a:noFill/>
            <a:ln w="0" cap="flat">
              <a:noFill/>
              <a:prstDash val="solid"/>
              <a:miter lim="0"/>
            </a:ln>
          </p:spPr>
          <p:txBody>
            <a:bodyPr vert="horz" wrap="square" lIns="0" tIns="0" rIns="0" bIns="0"/>
            <a:lstStyle/>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marL="412115" algn="l" rtl="0" eaLnBrk="0">
                <a:lnSpc>
                  <a:spcPts val="1085"/>
                </a:lnSpc>
                <a:spcBef>
                  <a:spcPts val="0"/>
                </a:spcBef>
              </a:pP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后洒</a:t>
              </a: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30" dirty="0">
                  <a:solidFill>
                    <a:srgbClr val="000000">
                      <a:alpha val="100000"/>
                    </a:srgbClr>
                  </a:solidFill>
                  <a:latin typeface="黑体" panose="02010609060101010101" charset="-122"/>
                  <a:ea typeface="黑体" panose="02010609060101010101" charset="-122"/>
                  <a:cs typeface="黑体" panose="02010609060101010101" charset="-122"/>
                </a:rPr>
                <a:t>手拉阀</a:t>
              </a:r>
              <a:r>
                <a:rPr sz="8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30" dirty="0">
                  <a:solidFill>
                    <a:srgbClr val="000000">
                      <a:alpha val="100000"/>
                    </a:srgbClr>
                  </a:solidFill>
                  <a:latin typeface="黑体" panose="02010609060101010101" charset="-122"/>
                  <a:ea typeface="黑体" panose="02010609060101010101" charset="-122"/>
                  <a:cs typeface="黑体" panose="02010609060101010101" charset="-122"/>
                </a:rPr>
                <a:t>消防球阀</a:t>
              </a:r>
              <a:r>
                <a:rPr sz="8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30" dirty="0">
                  <a:solidFill>
                    <a:srgbClr val="000000">
                      <a:alpha val="100000"/>
                    </a:srgbClr>
                  </a:solidFill>
                  <a:latin typeface="黑体" panose="02010609060101010101" charset="-122"/>
                  <a:ea typeface="黑体" panose="02010609060101010101" charset="-122"/>
                  <a:cs typeface="黑体" panose="02010609060101010101" charset="-122"/>
                </a:rPr>
                <a:t>四位三通</a:t>
              </a:r>
              <a:endParaRPr sz="800" dirty="0">
                <a:latin typeface="黑体" panose="02010609060101010101" charset="-122"/>
                <a:ea typeface="黑体" panose="02010609060101010101" charset="-122"/>
                <a:cs typeface="黑体" panose="02010609060101010101" charset="-122"/>
              </a:endParaRPr>
            </a:p>
          </p:txBody>
        </p:sp>
      </p:grpSp>
      <p:sp>
        <p:nvSpPr>
          <p:cNvPr id="188" name="textbox 188"/>
          <p:cNvSpPr/>
          <p:nvPr/>
        </p:nvSpPr>
        <p:spPr>
          <a:xfrm>
            <a:off x="13087408" y="1719670"/>
            <a:ext cx="6798309" cy="537209"/>
          </a:xfrm>
          <a:prstGeom prst="rect">
            <a:avLst/>
          </a:prstGeom>
          <a:noFill/>
          <a:ln w="0" cap="flat">
            <a:noFill/>
            <a:prstDash val="solid"/>
            <a:miter lim="0"/>
          </a:ln>
        </p:spPr>
        <p:txBody>
          <a:bodyPr vert="horz" wrap="square" lIns="0" tIns="0" rIns="0" bIns="0"/>
          <a:lstStyle/>
          <a:p>
            <a:pPr algn="l" rtl="0" eaLnBrk="0">
              <a:lnSpc>
                <a:spcPct val="13000"/>
              </a:lnSpc>
            </a:pPr>
            <a:endParaRPr sz="100" dirty="0">
              <a:latin typeface="Arial" panose="020B0604020202020204"/>
              <a:ea typeface="Arial" panose="020B0604020202020204"/>
              <a:cs typeface="Arial" panose="020B0604020202020204"/>
            </a:endParaRPr>
          </a:p>
          <a:p>
            <a:pPr marL="12700" indent="297815" algn="l" rtl="0" eaLnBrk="0">
              <a:lnSpc>
                <a:spcPct val="127000"/>
              </a:lnSpc>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绿化喷洒车又称为喷</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洒车、多功能洒水车、园林绿化洒水车、水罐车、运水车。洒水车适用于各种路面冲洗；</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树木、绿化带、草坪绿化；</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道路、厂矿企业施工建设、高空建筑冲洗。具有洒水、压尘、高(低)位喷洒农药喷洒护</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栏冲洗等功能。</a:t>
            </a:r>
            <a:endParaRPr sz="900" dirty="0">
              <a:latin typeface="黑体" panose="02010609060101010101" charset="-122"/>
              <a:ea typeface="黑体" panose="02010609060101010101" charset="-122"/>
              <a:cs typeface="黑体" panose="02010609060101010101" charset="-122"/>
            </a:endParaRPr>
          </a:p>
        </p:txBody>
      </p:sp>
      <p:sp>
        <p:nvSpPr>
          <p:cNvPr id="190" name="textbox 190"/>
          <p:cNvSpPr/>
          <p:nvPr/>
        </p:nvSpPr>
        <p:spPr>
          <a:xfrm>
            <a:off x="13118996" y="4838686"/>
            <a:ext cx="6712584" cy="311784"/>
          </a:xfrm>
          <a:prstGeom prst="rect">
            <a:avLst/>
          </a:prstGeom>
          <a:solidFill>
            <a:srgbClr val="F2F4F0">
              <a:alpha val="100000"/>
            </a:srgbClr>
          </a:solidFill>
          <a:ln w="0" cap="flat">
            <a:noFill/>
            <a:prstDash val="solid"/>
            <a:miter lim="0"/>
          </a:ln>
        </p:spPr>
        <p:txBody>
          <a:bodyPr vert="horz" wrap="square" lIns="0" tIns="0" rIns="0" bIns="0"/>
          <a:lstStyle/>
          <a:p>
            <a:pPr algn="l" rtl="0" eaLnBrk="0">
              <a:lnSpc>
                <a:spcPct val="115000"/>
              </a:lnSpc>
            </a:pPr>
            <a:endParaRPr sz="600" dirty="0">
              <a:latin typeface="Arial" panose="020B0604020202020204"/>
              <a:ea typeface="Arial" panose="020B0604020202020204"/>
              <a:cs typeface="Arial" panose="020B0604020202020204"/>
            </a:endParaRPr>
          </a:p>
          <a:p>
            <a:pPr marL="406400" algn="l" rtl="0" eaLnBrk="0">
              <a:lnSpc>
                <a:spcPct val="97000"/>
              </a:lnSpc>
              <a:spcBef>
                <a:spcPts val="0"/>
              </a:spcBef>
            </a:pPr>
            <a:r>
              <a:rPr sz="1500" kern="0" spc="-30" dirty="0">
                <a:solidFill>
                  <a:srgbClr val="10B050">
                    <a:alpha val="100000"/>
                  </a:srgbClr>
                </a:solidFill>
                <a:latin typeface="黑体" panose="02010609060101010101" charset="-122"/>
                <a:ea typeface="黑体" panose="02010609060101010101" charset="-122"/>
                <a:cs typeface="黑体" panose="02010609060101010101" charset="-122"/>
              </a:rPr>
              <a:t>配件</a:t>
            </a:r>
            <a:endParaRPr sz="1500" dirty="0">
              <a:latin typeface="黑体" panose="02010609060101010101" charset="-122"/>
              <a:ea typeface="黑体" panose="02010609060101010101" charset="-122"/>
              <a:cs typeface="黑体" panose="02010609060101010101" charset="-122"/>
            </a:endParaRPr>
          </a:p>
        </p:txBody>
      </p:sp>
      <p:grpSp>
        <p:nvGrpSpPr>
          <p:cNvPr id="10" name="group 10"/>
          <p:cNvGrpSpPr/>
          <p:nvPr/>
        </p:nvGrpSpPr>
        <p:grpSpPr>
          <a:xfrm rot="21600000">
            <a:off x="17640222" y="6083290"/>
            <a:ext cx="2209800" cy="895360"/>
            <a:chOff x="0" y="0"/>
            <a:chExt cx="2209800" cy="895360"/>
          </a:xfrm>
        </p:grpSpPr>
        <p:pic>
          <p:nvPicPr>
            <p:cNvPr id="192" name="picture 192"/>
            <p:cNvPicPr>
              <a:picLocks noChangeAspect="1"/>
            </p:cNvPicPr>
            <p:nvPr/>
          </p:nvPicPr>
          <p:blipFill>
            <a:blip r:embed="rId6"/>
            <a:stretch>
              <a:fillRect/>
            </a:stretch>
          </p:blipFill>
          <p:spPr>
            <a:xfrm rot="21600000">
              <a:off x="0" y="0"/>
              <a:ext cx="2209800" cy="895360"/>
            </a:xfrm>
            <a:prstGeom prst="rect">
              <a:avLst/>
            </a:prstGeom>
          </p:spPr>
        </p:pic>
        <p:sp>
          <p:nvSpPr>
            <p:cNvPr id="194" name="textbox 194"/>
            <p:cNvSpPr/>
            <p:nvPr/>
          </p:nvSpPr>
          <p:spPr>
            <a:xfrm>
              <a:off x="-12700" y="-12700"/>
              <a:ext cx="2235200" cy="936625"/>
            </a:xfrm>
            <a:prstGeom prst="rect">
              <a:avLst/>
            </a:prstGeom>
            <a:noFill/>
            <a:ln w="0" cap="flat">
              <a:noFill/>
              <a:prstDash val="solid"/>
              <a:miter lim="0"/>
            </a:ln>
          </p:spPr>
          <p:txBody>
            <a:bodyPr vert="horz" wrap="square" lIns="0" tIns="0" rIns="0" bIns="0"/>
            <a:lstStyle/>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marL="450850" algn="l" rtl="0" eaLnBrk="0">
                <a:lnSpc>
                  <a:spcPts val="1085"/>
                </a:lnSpc>
                <a:spcBef>
                  <a:spcPts val="0"/>
                </a:spcBef>
              </a:pP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滤网</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球</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10" dirty="0">
                  <a:solidFill>
                    <a:srgbClr val="000000">
                      <a:alpha val="100000"/>
                    </a:srgbClr>
                  </a:solidFill>
                  <a:latin typeface="黑体" panose="02010609060101010101" charset="-122"/>
                  <a:ea typeface="黑体" panose="02010609060101010101" charset="-122"/>
                  <a:cs typeface="黑体" panose="02010609060101010101" charset="-122"/>
                </a:rPr>
                <a:t>阀</a:t>
              </a:r>
              <a:endParaRPr sz="800" dirty="0">
                <a:latin typeface="黑体" panose="02010609060101010101" charset="-122"/>
                <a:ea typeface="黑体" panose="02010609060101010101" charset="-122"/>
                <a:cs typeface="黑体" panose="02010609060101010101" charset="-122"/>
              </a:endParaRPr>
            </a:p>
          </p:txBody>
        </p:sp>
      </p:grpSp>
      <p:grpSp>
        <p:nvGrpSpPr>
          <p:cNvPr id="12" name="group 12"/>
          <p:cNvGrpSpPr/>
          <p:nvPr/>
        </p:nvGrpSpPr>
        <p:grpSpPr>
          <a:xfrm rot="21600000">
            <a:off x="13112839" y="2349479"/>
            <a:ext cx="6743544" cy="285737"/>
            <a:chOff x="0" y="0"/>
            <a:chExt cx="6743544" cy="285737"/>
          </a:xfrm>
        </p:grpSpPr>
        <p:pic>
          <p:nvPicPr>
            <p:cNvPr id="196" name="picture 196"/>
            <p:cNvPicPr>
              <a:picLocks noChangeAspect="1"/>
            </p:cNvPicPr>
            <p:nvPr/>
          </p:nvPicPr>
          <p:blipFill>
            <a:blip r:embed="rId7"/>
            <a:stretch>
              <a:fillRect/>
            </a:stretch>
          </p:blipFill>
          <p:spPr>
            <a:xfrm rot="21600000">
              <a:off x="0" y="0"/>
              <a:ext cx="6743544" cy="285737"/>
            </a:xfrm>
            <a:prstGeom prst="rect">
              <a:avLst/>
            </a:prstGeom>
          </p:spPr>
        </p:pic>
        <p:sp>
          <p:nvSpPr>
            <p:cNvPr id="198" name="textbox 198"/>
            <p:cNvSpPr/>
            <p:nvPr/>
          </p:nvSpPr>
          <p:spPr>
            <a:xfrm>
              <a:off x="-12700" y="-12700"/>
              <a:ext cx="6769100" cy="337184"/>
            </a:xfrm>
            <a:prstGeom prst="rect">
              <a:avLst/>
            </a:prstGeom>
            <a:noFill/>
            <a:ln w="0" cap="flat">
              <a:noFill/>
              <a:prstDash val="solid"/>
              <a:miter lim="0"/>
            </a:ln>
          </p:spPr>
          <p:txBody>
            <a:bodyPr vert="horz" wrap="square" lIns="0" tIns="0" rIns="0" bIns="0"/>
            <a:lstStyle/>
            <a:p>
              <a:pPr algn="l" rtl="0" eaLnBrk="0">
                <a:lnSpc>
                  <a:spcPct val="117000"/>
                </a:lnSpc>
              </a:pPr>
              <a:endParaRPr sz="500" dirty="0">
                <a:latin typeface="Arial" panose="020B0604020202020204"/>
                <a:ea typeface="Arial" panose="020B0604020202020204"/>
                <a:cs typeface="Arial" panose="020B0604020202020204"/>
              </a:endParaRPr>
            </a:p>
            <a:p>
              <a:pPr marL="424815" algn="l" rtl="0" eaLnBrk="0">
                <a:lnSpc>
                  <a:spcPct val="96000"/>
                </a:lnSpc>
              </a:pPr>
              <a:r>
                <a:rPr sz="1500" kern="0" spc="-20" dirty="0">
                  <a:solidFill>
                    <a:srgbClr val="10B050">
                      <a:alpha val="100000"/>
                    </a:srgbClr>
                  </a:solidFill>
                  <a:latin typeface="黑体" panose="02010609060101010101" charset="-122"/>
                  <a:ea typeface="黑体" panose="02010609060101010101" charset="-122"/>
                  <a:cs typeface="黑体" panose="02010609060101010101" charset="-122"/>
                </a:rPr>
                <a:t>产品特点</a:t>
              </a:r>
              <a:endParaRPr sz="1500" dirty="0">
                <a:latin typeface="黑体" panose="02010609060101010101" charset="-122"/>
                <a:ea typeface="黑体" panose="02010609060101010101" charset="-122"/>
                <a:cs typeface="黑体" panose="02010609060101010101" charset="-122"/>
              </a:endParaRPr>
            </a:p>
          </p:txBody>
        </p:sp>
      </p:grpSp>
      <p:grpSp>
        <p:nvGrpSpPr>
          <p:cNvPr id="14" name="group 14"/>
          <p:cNvGrpSpPr/>
          <p:nvPr/>
        </p:nvGrpSpPr>
        <p:grpSpPr>
          <a:xfrm rot="21600000">
            <a:off x="13118996" y="1358898"/>
            <a:ext cx="6312016" cy="270286"/>
            <a:chOff x="0" y="0"/>
            <a:chExt cx="6312016" cy="270286"/>
          </a:xfrm>
        </p:grpSpPr>
        <p:pic>
          <p:nvPicPr>
            <p:cNvPr id="200" name="picture 200"/>
            <p:cNvPicPr>
              <a:picLocks noChangeAspect="1"/>
            </p:cNvPicPr>
            <p:nvPr/>
          </p:nvPicPr>
          <p:blipFill>
            <a:blip r:embed="rId8"/>
            <a:stretch>
              <a:fillRect/>
            </a:stretch>
          </p:blipFill>
          <p:spPr>
            <a:xfrm rot="21600000">
              <a:off x="0" y="0"/>
              <a:ext cx="6312016" cy="260380"/>
            </a:xfrm>
            <a:prstGeom prst="rect">
              <a:avLst/>
            </a:prstGeom>
          </p:spPr>
        </p:pic>
        <p:sp>
          <p:nvSpPr>
            <p:cNvPr id="202" name="textbox 202"/>
            <p:cNvSpPr/>
            <p:nvPr/>
          </p:nvSpPr>
          <p:spPr>
            <a:xfrm>
              <a:off x="-12700" y="-12700"/>
              <a:ext cx="6337934" cy="321945"/>
            </a:xfrm>
            <a:prstGeom prst="rect">
              <a:avLst/>
            </a:prstGeom>
            <a:noFill/>
            <a:ln w="0" cap="flat">
              <a:noFill/>
              <a:prstDash val="solid"/>
              <a:miter lim="0"/>
            </a:ln>
          </p:spPr>
          <p:txBody>
            <a:bodyPr vert="horz" wrap="square" lIns="0" tIns="0" rIns="0" bIns="0"/>
            <a:lstStyle/>
            <a:p>
              <a:pPr algn="l" rtl="0" eaLnBrk="0">
                <a:lnSpc>
                  <a:spcPct val="117000"/>
                </a:lnSpc>
              </a:pPr>
              <a:endParaRPr sz="500" dirty="0">
                <a:latin typeface="Arial" panose="020B0604020202020204"/>
                <a:ea typeface="Arial" panose="020B0604020202020204"/>
                <a:cs typeface="Arial" panose="020B0604020202020204"/>
              </a:endParaRPr>
            </a:p>
            <a:p>
              <a:pPr marL="419100" algn="l" rtl="0" eaLnBrk="0">
                <a:lnSpc>
                  <a:spcPct val="96000"/>
                </a:lnSpc>
              </a:pPr>
              <a:r>
                <a:rPr sz="1500" kern="0" spc="-20" dirty="0">
                  <a:solidFill>
                    <a:srgbClr val="10B050">
                      <a:alpha val="100000"/>
                    </a:srgbClr>
                  </a:solidFill>
                  <a:latin typeface="黑体" panose="02010609060101010101" charset="-122"/>
                  <a:ea typeface="黑体" panose="02010609060101010101" charset="-122"/>
                  <a:cs typeface="黑体" panose="02010609060101010101" charset="-122"/>
                </a:rPr>
                <a:t>产品介绍</a:t>
              </a:r>
              <a:endParaRPr sz="1500" dirty="0">
                <a:latin typeface="黑体" panose="02010609060101010101" charset="-122"/>
                <a:ea typeface="黑体" panose="02010609060101010101" charset="-122"/>
                <a:cs typeface="黑体" panose="02010609060101010101" charset="-122"/>
              </a:endParaRPr>
            </a:p>
          </p:txBody>
        </p:sp>
      </p:grpSp>
      <p:grpSp>
        <p:nvGrpSpPr>
          <p:cNvPr id="16" name="group 16"/>
          <p:cNvGrpSpPr/>
          <p:nvPr/>
        </p:nvGrpSpPr>
        <p:grpSpPr>
          <a:xfrm rot="21600000">
            <a:off x="16497343" y="6083290"/>
            <a:ext cx="1117627" cy="895360"/>
            <a:chOff x="0" y="0"/>
            <a:chExt cx="1117627" cy="895360"/>
          </a:xfrm>
        </p:grpSpPr>
        <p:pic>
          <p:nvPicPr>
            <p:cNvPr id="204" name="picture 204"/>
            <p:cNvPicPr>
              <a:picLocks noChangeAspect="1"/>
            </p:cNvPicPr>
            <p:nvPr/>
          </p:nvPicPr>
          <p:blipFill>
            <a:blip r:embed="rId9"/>
            <a:stretch>
              <a:fillRect/>
            </a:stretch>
          </p:blipFill>
          <p:spPr>
            <a:xfrm rot="21600000">
              <a:off x="0" y="0"/>
              <a:ext cx="1117627" cy="895360"/>
            </a:xfrm>
            <a:prstGeom prst="rect">
              <a:avLst/>
            </a:prstGeom>
          </p:spPr>
        </p:pic>
        <p:sp>
          <p:nvSpPr>
            <p:cNvPr id="206" name="textbox 206"/>
            <p:cNvSpPr/>
            <p:nvPr/>
          </p:nvSpPr>
          <p:spPr>
            <a:xfrm>
              <a:off x="-12700" y="-12700"/>
              <a:ext cx="1143635" cy="936625"/>
            </a:xfrm>
            <a:prstGeom prst="rect">
              <a:avLst/>
            </a:prstGeom>
            <a:noFill/>
            <a:ln w="0" cap="flat">
              <a:noFill/>
              <a:prstDash val="solid"/>
              <a:miter lim="0"/>
            </a:ln>
          </p:spPr>
          <p:txBody>
            <a:bodyPr vert="horz" wrap="square" lIns="0" tIns="0" rIns="0" bIns="0"/>
            <a:lstStyle/>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marL="450215" algn="l" rtl="0" eaLnBrk="0">
                <a:lnSpc>
                  <a:spcPts val="1085"/>
                </a:lnSpc>
                <a:spcBef>
                  <a:spcPts val="0"/>
                </a:spcBef>
              </a:pPr>
              <a:r>
                <a:rPr sz="900" kern="0" spc="90" dirty="0">
                  <a:solidFill>
                    <a:srgbClr val="000000">
                      <a:alpha val="100000"/>
                    </a:srgbClr>
                  </a:solidFill>
                  <a:latin typeface="黑体" panose="02010609060101010101" charset="-122"/>
                  <a:ea typeface="黑体" panose="02010609060101010101" charset="-122"/>
                  <a:cs typeface="黑体" panose="02010609060101010101" charset="-122"/>
                </a:rPr>
                <a:t>水泵</a:t>
              </a:r>
              <a:endParaRPr sz="900" dirty="0">
                <a:latin typeface="黑体" panose="02010609060101010101" charset="-122"/>
                <a:ea typeface="黑体" panose="02010609060101010101" charset="-122"/>
                <a:cs typeface="黑体" panose="02010609060101010101" charset="-122"/>
              </a:endParaRPr>
            </a:p>
          </p:txBody>
        </p:sp>
      </p:grpSp>
      <p:sp>
        <p:nvSpPr>
          <p:cNvPr id="208" name="textbox 208"/>
          <p:cNvSpPr/>
          <p:nvPr/>
        </p:nvSpPr>
        <p:spPr>
          <a:xfrm>
            <a:off x="13087412" y="805983"/>
            <a:ext cx="2911475" cy="405129"/>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600" kern="0" spc="230" dirty="0">
                <a:solidFill>
                  <a:srgbClr val="109040">
                    <a:alpha val="100000"/>
                  </a:srgbClr>
                </a:solidFill>
                <a:latin typeface="黑体" panose="02010609060101010101" charset="-122"/>
                <a:ea typeface="黑体" panose="02010609060101010101" charset="-122"/>
                <a:cs typeface="黑体" panose="02010609060101010101" charset="-122"/>
              </a:rPr>
              <a:t>多功能洒水车系列</a:t>
            </a:r>
            <a:endParaRPr sz="2600" dirty="0">
              <a:latin typeface="黑体" panose="02010609060101010101" charset="-122"/>
              <a:ea typeface="黑体" panose="02010609060101010101" charset="-122"/>
              <a:cs typeface="黑体" panose="02010609060101010101" charset="-122"/>
            </a:endParaRPr>
          </a:p>
        </p:txBody>
      </p:sp>
      <p:grpSp>
        <p:nvGrpSpPr>
          <p:cNvPr id="18" name="group 18"/>
          <p:cNvGrpSpPr/>
          <p:nvPr/>
        </p:nvGrpSpPr>
        <p:grpSpPr>
          <a:xfrm rot="21600000">
            <a:off x="15392441" y="6089648"/>
            <a:ext cx="1073080" cy="869928"/>
            <a:chOff x="0" y="0"/>
            <a:chExt cx="1073080" cy="869928"/>
          </a:xfrm>
        </p:grpSpPr>
        <p:pic>
          <p:nvPicPr>
            <p:cNvPr id="210" name="picture 210"/>
            <p:cNvPicPr>
              <a:picLocks noChangeAspect="1"/>
            </p:cNvPicPr>
            <p:nvPr/>
          </p:nvPicPr>
          <p:blipFill>
            <a:blip r:embed="rId10"/>
            <a:stretch>
              <a:fillRect/>
            </a:stretch>
          </p:blipFill>
          <p:spPr>
            <a:xfrm rot="21600000">
              <a:off x="0" y="0"/>
              <a:ext cx="1073080" cy="869928"/>
            </a:xfrm>
            <a:prstGeom prst="rect">
              <a:avLst/>
            </a:prstGeom>
          </p:spPr>
        </p:pic>
        <p:sp>
          <p:nvSpPr>
            <p:cNvPr id="212" name="textbox 212"/>
            <p:cNvSpPr/>
            <p:nvPr/>
          </p:nvSpPr>
          <p:spPr>
            <a:xfrm>
              <a:off x="-12700" y="-12700"/>
              <a:ext cx="1098550" cy="911225"/>
            </a:xfrm>
            <a:prstGeom prst="rect">
              <a:avLst/>
            </a:prstGeom>
            <a:noFill/>
            <a:ln w="0" cap="flat">
              <a:noFill/>
              <a:prstDash val="solid"/>
              <a:miter lim="0"/>
            </a:ln>
          </p:spPr>
          <p:txBody>
            <a:bodyPr vert="horz" wrap="square" lIns="0" tIns="0" rIns="0" bIns="0"/>
            <a:lstStyle/>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418465" algn="l" rtl="0" eaLnBrk="0">
                <a:lnSpc>
                  <a:spcPct val="96000"/>
                </a:lnSpc>
              </a:pP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亮管</a:t>
              </a:r>
              <a:endParaRPr sz="900" dirty="0">
                <a:latin typeface="黑体" panose="02010609060101010101" charset="-122"/>
                <a:ea typeface="黑体" panose="02010609060101010101" charset="-122"/>
                <a:cs typeface="黑体" panose="02010609060101010101" charset="-122"/>
              </a:endParaRPr>
            </a:p>
          </p:txBody>
        </p:sp>
      </p:grpSp>
      <p:sp>
        <p:nvSpPr>
          <p:cNvPr id="214" name="textbox 214"/>
          <p:cNvSpPr/>
          <p:nvPr/>
        </p:nvSpPr>
        <p:spPr>
          <a:xfrm>
            <a:off x="14535154" y="5890412"/>
            <a:ext cx="506094" cy="109220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0"/>
              </a:lnSpc>
            </a:pPr>
            <a:r>
              <a:rPr sz="800" kern="0" spc="140" dirty="0">
                <a:solidFill>
                  <a:srgbClr val="000000">
                    <a:alpha val="100000"/>
                  </a:srgbClr>
                </a:solidFill>
                <a:latin typeface="黑体" panose="02010609060101010101" charset="-122"/>
                <a:ea typeface="黑体" panose="02010609060101010101" charset="-122"/>
                <a:cs typeface="黑体" panose="02010609060101010101" charset="-122"/>
              </a:rPr>
              <a:t>滤网三通</a:t>
            </a:r>
            <a:endParaRPr sz="8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15000"/>
              </a:lnSpc>
            </a:pPr>
            <a:endParaRPr sz="200" dirty="0">
              <a:latin typeface="Arial" panose="020B0604020202020204"/>
              <a:ea typeface="Arial" panose="020B0604020202020204"/>
              <a:cs typeface="Arial" panose="020B0604020202020204"/>
            </a:endParaRPr>
          </a:p>
          <a:p>
            <a:pPr marL="12700" algn="l" rtl="0" eaLnBrk="0">
              <a:lnSpc>
                <a:spcPts val="1090"/>
              </a:lnSpc>
              <a:spcBef>
                <a:spcPts val="0"/>
              </a:spcBef>
            </a:pP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音乐喇叭</a:t>
            </a:r>
            <a:endParaRPr sz="900" dirty="0">
              <a:latin typeface="黑体" panose="02010609060101010101" charset="-122"/>
              <a:ea typeface="黑体" panose="02010609060101010101" charset="-122"/>
              <a:cs typeface="黑体" panose="02010609060101010101" charset="-122"/>
            </a:endParaRPr>
          </a:p>
        </p:txBody>
      </p:sp>
      <p:sp>
        <p:nvSpPr>
          <p:cNvPr id="216" name="textbox 216"/>
          <p:cNvSpPr/>
          <p:nvPr/>
        </p:nvSpPr>
        <p:spPr>
          <a:xfrm>
            <a:off x="13468439" y="5878544"/>
            <a:ext cx="391159" cy="10775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90"/>
              </a:lnSpc>
            </a:pPr>
            <a:r>
              <a:rPr sz="900" kern="0" spc="50" dirty="0">
                <a:solidFill>
                  <a:srgbClr val="000000">
                    <a:alpha val="100000"/>
                  </a:srgbClr>
                </a:solidFill>
                <a:latin typeface="黑体" panose="02010609060101010101" charset="-122"/>
                <a:ea typeface="黑体" panose="02010609060101010101" charset="-122"/>
                <a:cs typeface="黑体" panose="02010609060101010101" charset="-122"/>
              </a:rPr>
              <a:t>出口盘</a:t>
            </a:r>
            <a:endParaRPr sz="900" dirty="0">
              <a:latin typeface="黑体" panose="02010609060101010101" charset="-122"/>
              <a:ea typeface="黑体" panose="02010609060101010101" charset="-122"/>
              <a:cs typeface="黑体" panose="02010609060101010101" charset="-122"/>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15000"/>
              </a:lnSpc>
            </a:pPr>
            <a:endParaRPr sz="200" dirty="0">
              <a:latin typeface="Arial" panose="020B0604020202020204"/>
              <a:ea typeface="Arial" panose="020B0604020202020204"/>
              <a:cs typeface="Arial" panose="020B0604020202020204"/>
            </a:endParaRPr>
          </a:p>
          <a:p>
            <a:pPr marL="56515" algn="l" rtl="0" eaLnBrk="0">
              <a:lnSpc>
                <a:spcPts val="1085"/>
              </a:lnSpc>
              <a:spcBef>
                <a:spcPts val="0"/>
              </a:spcBef>
            </a:pPr>
            <a:r>
              <a:rPr sz="900" kern="0" spc="20" dirty="0">
                <a:solidFill>
                  <a:srgbClr val="000000">
                    <a:alpha val="100000"/>
                  </a:srgbClr>
                </a:solidFill>
                <a:latin typeface="黑体" panose="02010609060101010101" charset="-122"/>
                <a:ea typeface="黑体" panose="02010609060101010101" charset="-122"/>
                <a:cs typeface="黑体" panose="02010609060101010101" charset="-122"/>
              </a:rPr>
              <a:t>水管</a:t>
            </a:r>
            <a:endParaRPr sz="900" dirty="0">
              <a:latin typeface="黑体" panose="02010609060101010101" charset="-122"/>
              <a:ea typeface="黑体" panose="02010609060101010101" charset="-122"/>
              <a:cs typeface="黑体" panose="02010609060101010101" charset="-122"/>
            </a:endParaRPr>
          </a:p>
        </p:txBody>
      </p:sp>
      <p:graphicFrame>
        <p:nvGraphicFramePr>
          <p:cNvPr id="218" name="table 218"/>
          <p:cNvGraphicFramePr>
            <a:graphicFrameLocks noGrp="1"/>
          </p:cNvGraphicFramePr>
          <p:nvPr/>
        </p:nvGraphicFramePr>
        <p:xfrm>
          <a:off x="18723058" y="7127844"/>
          <a:ext cx="1370964" cy="146050"/>
        </p:xfrm>
        <a:graphic>
          <a:graphicData uri="http://schemas.openxmlformats.org/drawingml/2006/table">
            <a:tbl>
              <a:tblPr/>
              <a:tblGrid>
                <a:gridCol w="1177289"/>
                <a:gridCol w="193675"/>
              </a:tblGrid>
              <a:tr h="146050">
                <a:tc>
                  <a:txBody>
                    <a:bodyPr/>
                    <a:lstStyle/>
                    <a:p>
                      <a:pPr algn="l" rtl="0" eaLnBrk="0">
                        <a:lnSpc>
                          <a:spcPct val="121000"/>
                        </a:lnSpc>
                      </a:pPr>
                      <a:endParaRPr sz="200" dirty="0">
                        <a:latin typeface="Arial" panose="020B0604020202020204"/>
                        <a:ea typeface="Arial" panose="020B0604020202020204"/>
                        <a:cs typeface="Arial" panose="020B0604020202020204"/>
                      </a:endParaRPr>
                    </a:p>
                    <a:p>
                      <a:pPr marL="16510" algn="l" rtl="0" eaLnBrk="0">
                        <a:lnSpc>
                          <a:spcPct val="94000"/>
                        </a:lnSpc>
                        <a:spcBef>
                          <a:spcPts val="0"/>
                        </a:spcBef>
                      </a:pPr>
                      <a:r>
                        <a:rPr sz="600" b="1" kern="0" spc="-4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1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b="1" kern="0" spc="-4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b="1" kern="0" spc="-4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b="1" kern="0" spc="-4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a:t>
                      </a:r>
                      <a:r>
                        <a:rPr sz="600" kern="0" spc="-4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ts val="1100"/>
                        </a:lnSpc>
                      </a:pPr>
                      <a:endParaRPr sz="9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picture 220"/>
          <p:cNvPicPr>
            <a:picLocks noChangeAspect="1"/>
          </p:cNvPicPr>
          <p:nvPr/>
        </p:nvPicPr>
        <p:blipFill>
          <a:blip r:embed="rId1"/>
          <a:stretch>
            <a:fillRect/>
          </a:stretch>
        </p:blipFill>
        <p:spPr>
          <a:xfrm rot="21600000">
            <a:off x="0" y="0"/>
            <a:ext cx="20529550" cy="7569200"/>
          </a:xfrm>
          <a:prstGeom prst="rect">
            <a:avLst/>
          </a:prstGeom>
        </p:spPr>
      </p:pic>
      <p:pic>
        <p:nvPicPr>
          <p:cNvPr id="222" name="picture 222"/>
          <p:cNvPicPr>
            <a:picLocks noChangeAspect="1"/>
          </p:cNvPicPr>
          <p:nvPr/>
        </p:nvPicPr>
        <p:blipFill>
          <a:blip r:embed="rId2"/>
          <a:stretch>
            <a:fillRect/>
          </a:stretch>
        </p:blipFill>
        <p:spPr>
          <a:xfrm rot="21600000">
            <a:off x="5448337" y="1333465"/>
            <a:ext cx="4362324" cy="2813093"/>
          </a:xfrm>
          <a:prstGeom prst="rect">
            <a:avLst/>
          </a:prstGeom>
        </p:spPr>
      </p:pic>
      <p:pic>
        <p:nvPicPr>
          <p:cNvPr id="224" name="picture 224"/>
          <p:cNvPicPr>
            <a:picLocks noChangeAspect="1"/>
          </p:cNvPicPr>
          <p:nvPr/>
        </p:nvPicPr>
        <p:blipFill>
          <a:blip r:embed="rId3"/>
          <a:stretch>
            <a:fillRect/>
          </a:stretch>
        </p:blipFill>
        <p:spPr>
          <a:xfrm rot="21600000">
            <a:off x="15716189" y="1403329"/>
            <a:ext cx="4324345" cy="2743229"/>
          </a:xfrm>
          <a:prstGeom prst="rect">
            <a:avLst/>
          </a:prstGeom>
        </p:spPr>
      </p:pic>
      <p:pic>
        <p:nvPicPr>
          <p:cNvPr id="226" name="picture 226"/>
          <p:cNvPicPr>
            <a:picLocks noChangeAspect="1"/>
          </p:cNvPicPr>
          <p:nvPr/>
        </p:nvPicPr>
        <p:blipFill>
          <a:blip r:embed="rId4"/>
          <a:stretch>
            <a:fillRect/>
          </a:stretch>
        </p:blipFill>
        <p:spPr>
          <a:xfrm rot="21600000">
            <a:off x="444464" y="1422403"/>
            <a:ext cx="4311615" cy="2736872"/>
          </a:xfrm>
          <a:prstGeom prst="rect">
            <a:avLst/>
          </a:prstGeom>
        </p:spPr>
      </p:pic>
      <p:pic>
        <p:nvPicPr>
          <p:cNvPr id="228" name="picture 228"/>
          <p:cNvPicPr>
            <a:picLocks noChangeAspect="1"/>
          </p:cNvPicPr>
          <p:nvPr/>
        </p:nvPicPr>
        <p:blipFill>
          <a:blip r:embed="rId5"/>
          <a:stretch>
            <a:fillRect/>
          </a:stretch>
        </p:blipFill>
        <p:spPr>
          <a:xfrm rot="21600000">
            <a:off x="10655248" y="1428762"/>
            <a:ext cx="4311615" cy="2705081"/>
          </a:xfrm>
          <a:prstGeom prst="rect">
            <a:avLst/>
          </a:prstGeom>
        </p:spPr>
      </p:pic>
      <p:graphicFrame>
        <p:nvGraphicFramePr>
          <p:cNvPr id="230" name="table 230"/>
          <p:cNvGraphicFramePr>
            <a:graphicFrameLocks noGrp="1"/>
          </p:cNvGraphicFramePr>
          <p:nvPr/>
        </p:nvGraphicFramePr>
        <p:xfrm>
          <a:off x="5470618" y="5140323"/>
          <a:ext cx="4352290" cy="1809750"/>
        </p:xfrm>
        <a:graphic>
          <a:graphicData uri="http://schemas.openxmlformats.org/drawingml/2006/table">
            <a:tbl>
              <a:tblPr/>
              <a:tblGrid>
                <a:gridCol w="650875"/>
                <a:gridCol w="768350"/>
                <a:gridCol w="1416050"/>
                <a:gridCol w="1517014"/>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6365"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5120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GSSD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140"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7000"/>
                        </a:lnSpc>
                      </a:pPr>
                      <a:endParaRPr sz="500" dirty="0">
                        <a:latin typeface="Arial" panose="020B0604020202020204"/>
                        <a:ea typeface="Arial" panose="020B0604020202020204"/>
                        <a:cs typeface="Arial" panose="020B0604020202020204"/>
                      </a:endParaRPr>
                    </a:p>
                    <a:p>
                      <a:pPr algn="r" rtl="0" eaLnBrk="0">
                        <a:lnSpc>
                          <a:spcPct val="99000"/>
                        </a:lnSpc>
                        <a:spcBef>
                          <a:spcPts val="5"/>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3800,3950,4050,4100,4400,36</a:t>
                      </a:r>
                      <a:r>
                        <a:rPr sz="14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00,4700(mm)</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140"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574165" algn="l" rtl="0" eaLnBrk="0">
                        <a:lnSpc>
                          <a:spcPts val="1415"/>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7.33m³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sz="500" dirty="0">
                        <a:latin typeface="Arial" panose="020B0604020202020204"/>
                        <a:ea typeface="Arial" panose="020B0604020202020204"/>
                        <a:cs typeface="Arial" panose="020B0604020202020204"/>
                      </a:endParaRPr>
                    </a:p>
                    <a:p>
                      <a:pPr marL="313690" algn="l" rtl="0" eaLnBrk="0">
                        <a:lnSpc>
                          <a:spcPct val="98000"/>
                        </a:lnSpc>
                        <a:spcBef>
                          <a:spcPts val="5"/>
                        </a:spcBef>
                      </a:pPr>
                      <a:r>
                        <a:rPr sz="15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2000"/>
                        </a:lnSpc>
                      </a:pPr>
                      <a:endParaRPr sz="500" dirty="0">
                        <a:latin typeface="Arial" panose="020B0604020202020204"/>
                        <a:ea typeface="Arial" panose="020B0604020202020204"/>
                        <a:cs typeface="Arial" panose="020B0604020202020204"/>
                      </a:endParaRPr>
                    </a:p>
                    <a:p>
                      <a:pPr marL="262890" algn="l" rtl="0" eaLnBrk="0">
                        <a:lnSpc>
                          <a:spcPct val="95000"/>
                        </a:lnSpc>
                        <a:spcBef>
                          <a:spcPts val="0"/>
                        </a:spcBef>
                      </a:pPr>
                      <a:r>
                        <a:rPr sz="15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11995(Kg)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500" dirty="0">
                        <a:latin typeface="Arial" panose="020B0604020202020204"/>
                        <a:ea typeface="Arial" panose="020B0604020202020204"/>
                        <a:cs typeface="Arial" panose="020B0604020202020204"/>
                      </a:endParaRPr>
                    </a:p>
                    <a:p>
                      <a:pPr marL="310515" algn="l" rtl="0" eaLnBrk="0">
                        <a:lnSpc>
                          <a:spcPct val="95000"/>
                        </a:lnSpc>
                        <a:spcBef>
                          <a:spcPts val="0"/>
                        </a:spcBef>
                      </a:pP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6990(</a:t>
                      </a:r>
                      <a:r>
                        <a:rPr sz="15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21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4810(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32" name="table 232"/>
          <p:cNvGraphicFramePr>
            <a:graphicFrameLocks noGrp="1"/>
          </p:cNvGraphicFramePr>
          <p:nvPr/>
        </p:nvGraphicFramePr>
        <p:xfrm>
          <a:off x="428561" y="5146681"/>
          <a:ext cx="4360545" cy="1803400"/>
        </p:xfrm>
        <a:graphic>
          <a:graphicData uri="http://schemas.openxmlformats.org/drawingml/2006/table">
            <a:tbl>
              <a:tblPr/>
              <a:tblGrid>
                <a:gridCol w="650875"/>
                <a:gridCol w="768350"/>
                <a:gridCol w="1409700"/>
                <a:gridCol w="1531619"/>
              </a:tblGrid>
              <a:tr h="365125">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algn="r" rtl="0" eaLnBrk="0">
                        <a:lnSpc>
                          <a:spcPct val="99000"/>
                        </a:lnSpc>
                        <a:spcBef>
                          <a:spcPts val="0"/>
                        </a:spcBef>
                      </a:pPr>
                      <a:r>
                        <a:rPr sz="12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1000" dirty="0">
                        <a:latin typeface="Arial" panose="020B0604020202020204"/>
                        <a:ea typeface="Arial" panose="020B0604020202020204"/>
                        <a:cs typeface="Arial" panose="020B0604020202020204"/>
                      </a:endParaRPr>
                    </a:p>
                    <a:p>
                      <a:pPr marL="1453515" algn="l" rtl="0" eaLnBrk="0">
                        <a:lnSpc>
                          <a:spcPct val="78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CLH5070GSSD6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4925" algn="l" rtl="0" eaLnBrk="0">
                        <a:lnSpc>
                          <a:spcPts val="147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2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500" dirty="0">
                        <a:latin typeface="Arial" panose="020B0604020202020204"/>
                        <a:ea typeface="Arial" panose="020B0604020202020204"/>
                        <a:cs typeface="Arial" panose="020B0604020202020204"/>
                      </a:endParaRPr>
                    </a:p>
                    <a:p>
                      <a:pPr algn="r" rtl="0" eaLnBrk="0">
                        <a:lnSpc>
                          <a:spcPct val="93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2700,2950,3308,360</a:t>
                      </a:r>
                      <a:r>
                        <a:rPr sz="1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0,3800(mm)</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61925" algn="l" rtl="0" eaLnBrk="0">
                        <a:lnSpc>
                          <a:spcPct val="99000"/>
                        </a:lnSpc>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2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612900" algn="l" rtl="0" eaLnBrk="0">
                        <a:lnSpc>
                          <a:spcPts val="124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4.02m³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474980" algn="l" rtl="0" eaLnBrk="0">
                        <a:lnSpc>
                          <a:spcPct val="99000"/>
                        </a:lnSpc>
                        <a:spcBef>
                          <a:spcPts val="5"/>
                        </a:spcBef>
                      </a:pPr>
                      <a:r>
                        <a:rPr sz="12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387350" algn="l" rtl="0" eaLnBrk="0">
                        <a:lnSpc>
                          <a:spcPct val="98000"/>
                        </a:lnSpc>
                        <a:spcBef>
                          <a:spcPts val="5"/>
                        </a:spcBef>
                      </a:pPr>
                      <a:r>
                        <a:rPr sz="12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220"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390525" algn="l" rtl="0" eaLnBrk="0">
                        <a:lnSpc>
                          <a:spcPct val="96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387350" algn="l" rtl="0" eaLnBrk="0">
                        <a:lnSpc>
                          <a:spcPct val="96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3830(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323850" algn="l" rtl="0" eaLnBrk="0">
                        <a:lnSpc>
                          <a:spcPct val="95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3400(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34" name="table 234"/>
          <p:cNvGraphicFramePr>
            <a:graphicFrameLocks noGrp="1"/>
          </p:cNvGraphicFramePr>
          <p:nvPr/>
        </p:nvGraphicFramePr>
        <p:xfrm>
          <a:off x="10658436" y="5133964"/>
          <a:ext cx="4323715" cy="1816100"/>
        </p:xfrm>
        <a:graphic>
          <a:graphicData uri="http://schemas.openxmlformats.org/drawingml/2006/table">
            <a:tbl>
              <a:tblPr/>
              <a:tblGrid>
                <a:gridCol w="650875"/>
                <a:gridCol w="768350"/>
                <a:gridCol w="1415414"/>
                <a:gridCol w="1489075"/>
              </a:tblGrid>
              <a:tr h="371475">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1000" dirty="0">
                        <a:latin typeface="Arial" panose="020B0604020202020204"/>
                        <a:ea typeface="Arial" panose="020B0604020202020204"/>
                        <a:cs typeface="Arial" panose="020B0604020202020204"/>
                      </a:endParaRPr>
                    </a:p>
                    <a:p>
                      <a:pPr marL="1453515" algn="l" rtl="0" eaLnBrk="0">
                        <a:lnSpc>
                          <a:spcPct val="79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CLH5160GSSD6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1000"/>
                        </a:lnSpc>
                      </a:pPr>
                      <a:endParaRPr sz="600" dirty="0">
                        <a:latin typeface="Arial" panose="020B0604020202020204"/>
                        <a:ea typeface="Arial" panose="020B0604020202020204"/>
                        <a:cs typeface="Arial" panose="020B0604020202020204"/>
                      </a:endParaRPr>
                    </a:p>
                    <a:p>
                      <a:pPr marL="78740" algn="l" rtl="0" eaLnBrk="0">
                        <a:lnSpc>
                          <a:spcPct val="94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4000"/>
                        </a:lnSpc>
                      </a:pPr>
                      <a:endParaRPr sz="600" dirty="0">
                        <a:latin typeface="Arial" panose="020B0604020202020204"/>
                        <a:ea typeface="Arial" panose="020B0604020202020204"/>
                        <a:cs typeface="Arial" panose="020B0604020202020204"/>
                      </a:endParaRPr>
                    </a:p>
                    <a:p>
                      <a:pPr marL="844550" algn="l" rtl="0" eaLnBrk="0">
                        <a:lnSpc>
                          <a:spcPct val="96000"/>
                        </a:lnSpc>
                        <a:spcBef>
                          <a:spcPts val="5"/>
                        </a:spcBef>
                      </a:pPr>
                      <a:r>
                        <a:rPr sz="13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3950mm、4500mm</a:t>
                      </a: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、4700(mm)</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136525" algn="l" rtl="0" eaLnBrk="0">
                        <a:lnSpc>
                          <a:spcPct val="95000"/>
                        </a:lnSpc>
                        <a:spcBef>
                          <a:spcPts val="5"/>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612900" algn="l" rtl="0" eaLnBrk="0">
                        <a:lnSpc>
                          <a:spcPts val="124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9.60m³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974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7465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9585"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39725"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16200(Kg)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1714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9215,9150(Kg)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311785"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6855(Kg)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36" name="table 236"/>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algn="r" rtl="0" eaLnBrk="0">
                        <a:lnSpc>
                          <a:spcPct val="95000"/>
                        </a:lnSpc>
                        <a:spcBef>
                          <a:spcPts val="5"/>
                        </a:spcBef>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295400" algn="l" rtl="0" eaLnBrk="0">
                        <a:lnSpc>
                          <a:spcPct val="79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CLH5180GPSCEV</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1000"/>
                        </a:lnSpc>
                      </a:pPr>
                      <a:endParaRPr sz="600" dirty="0">
                        <a:latin typeface="Arial" panose="020B0604020202020204"/>
                        <a:ea typeface="Arial" panose="020B0604020202020204"/>
                        <a:cs typeface="Arial" panose="020B0604020202020204"/>
                      </a:endParaRPr>
                    </a:p>
                    <a:p>
                      <a:pPr marL="78740" algn="l" rtl="0" eaLnBrk="0">
                        <a:lnSpc>
                          <a:spcPct val="94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500" dirty="0">
                        <a:latin typeface="Arial" panose="020B0604020202020204"/>
                        <a:ea typeface="Arial" panose="020B0604020202020204"/>
                        <a:cs typeface="Arial" panose="020B0604020202020204"/>
                      </a:endParaRPr>
                    </a:p>
                    <a:p>
                      <a:pPr marL="1416050" algn="l" rtl="0" eaLnBrk="0">
                        <a:lnSpc>
                          <a:spcPct val="99000"/>
                        </a:lnSpc>
                        <a:spcBef>
                          <a:spcPts val="0"/>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5400(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136525" algn="l" rtl="0" eaLnBrk="0">
                        <a:lnSpc>
                          <a:spcPct val="95000"/>
                        </a:lnSpc>
                        <a:spcBef>
                          <a:spcPts val="5"/>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612900" algn="l" rtl="0" eaLnBrk="0">
                        <a:lnSpc>
                          <a:spcPts val="124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8.63m³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376555" algn="l" rtl="0" eaLnBrk="0">
                        <a:lnSpc>
                          <a:spcPct val="95000"/>
                        </a:lnSpc>
                        <a:spcBef>
                          <a:spcPts val="5"/>
                        </a:spcBef>
                      </a:pPr>
                      <a:r>
                        <a:rPr sz="13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327025" algn="l" rtl="0" eaLnBrk="0">
                        <a:lnSpc>
                          <a:spcPct val="98000"/>
                        </a:lnSpc>
                        <a:spcBef>
                          <a:spcPts val="0"/>
                        </a:spcBef>
                      </a:pPr>
                      <a:r>
                        <a:rPr sz="16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39090"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746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8225(Kg)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324485" algn="l" rtl="0" eaLnBrk="0">
                        <a:lnSpc>
                          <a:spcPct val="95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9580(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238" name="picture 238"/>
          <p:cNvPicPr>
            <a:picLocks noChangeAspect="1"/>
          </p:cNvPicPr>
          <p:nvPr/>
        </p:nvPicPr>
        <p:blipFill>
          <a:blip r:embed="rId6"/>
          <a:stretch>
            <a:fillRect/>
          </a:stretch>
        </p:blipFill>
        <p:spPr>
          <a:xfrm rot="21600000">
            <a:off x="15741650" y="4762465"/>
            <a:ext cx="723872" cy="152443"/>
          </a:xfrm>
          <a:prstGeom prst="rect">
            <a:avLst/>
          </a:prstGeom>
        </p:spPr>
      </p:pic>
      <p:sp>
        <p:nvSpPr>
          <p:cNvPr id="240" name="textbox 240"/>
          <p:cNvSpPr/>
          <p:nvPr/>
        </p:nvSpPr>
        <p:spPr>
          <a:xfrm>
            <a:off x="15709856" y="4360875"/>
            <a:ext cx="191579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SPRINKLER SERIE</a:t>
            </a:r>
            <a:r>
              <a:rPr sz="600" kern="0" spc="0" dirty="0">
                <a:solidFill>
                  <a:srgbClr val="807070">
                    <a:alpha val="100000"/>
                  </a:srgbClr>
                </a:solidFill>
                <a:latin typeface="Arial" panose="020B0604020202020204"/>
                <a:ea typeface="Arial" panose="020B0604020202020204"/>
                <a:cs typeface="Arial" panose="020B0604020202020204"/>
              </a:rPr>
              <a:t>S</a:t>
            </a:r>
            <a:endParaRPr sz="600" dirty="0">
              <a:latin typeface="Arial" panose="020B0604020202020204"/>
              <a:ea typeface="Arial" panose="020B0604020202020204"/>
              <a:cs typeface="Arial" panose="020B0604020202020204"/>
            </a:endParaRPr>
          </a:p>
          <a:p>
            <a:pPr marL="12700" algn="l" rtl="0" eaLnBrk="0">
              <a:lnSpc>
                <a:spcPct val="95000"/>
              </a:lnSpc>
              <a:spcBef>
                <a:spcPts val="715"/>
              </a:spcBef>
            </a:pPr>
            <a:r>
              <a:rPr sz="1400" kern="0" spc="40" dirty="0">
                <a:solidFill>
                  <a:srgbClr val="209050">
                    <a:alpha val="100000"/>
                  </a:srgbClr>
                </a:solidFill>
                <a:latin typeface="黑体" panose="02010609060101010101" charset="-122"/>
                <a:ea typeface="黑体" panose="02010609060101010101" charset="-122"/>
                <a:cs typeface="黑体" panose="02010609060101010101" charset="-122"/>
              </a:rPr>
              <a:t>东风</a:t>
            </a:r>
            <a:r>
              <a:rPr sz="1400" kern="0" spc="40" dirty="0">
                <a:solidFill>
                  <a:srgbClr val="209050">
                    <a:alpha val="100000"/>
                  </a:srgbClr>
                </a:solidFill>
                <a:latin typeface="Arial" panose="020B0604020202020204"/>
                <a:ea typeface="Arial" panose="020B0604020202020204"/>
                <a:cs typeface="Arial" panose="020B0604020202020204"/>
              </a:rPr>
              <a:t>D9</a:t>
            </a:r>
            <a:r>
              <a:rPr sz="1400" kern="0" spc="40" dirty="0">
                <a:solidFill>
                  <a:srgbClr val="209050">
                    <a:alpha val="100000"/>
                  </a:srgbClr>
                </a:solidFill>
                <a:latin typeface="黑体" panose="02010609060101010101" charset="-122"/>
                <a:ea typeface="黑体" panose="02010609060101010101" charset="-122"/>
                <a:cs typeface="黑体" panose="02010609060101010101" charset="-122"/>
              </a:rPr>
              <a:t>洒水车(氢能源)</a:t>
            </a:r>
            <a:endParaRPr sz="1400" dirty="0">
              <a:latin typeface="黑体" panose="02010609060101010101" charset="-122"/>
              <a:ea typeface="黑体" panose="02010609060101010101" charset="-122"/>
              <a:cs typeface="黑体" panose="02010609060101010101" charset="-122"/>
            </a:endParaRPr>
          </a:p>
          <a:p>
            <a:pPr marL="139700" algn="l" rtl="0" eaLnBrk="0">
              <a:lnSpc>
                <a:spcPct val="87000"/>
              </a:lnSpc>
              <a:spcBef>
                <a:spcPts val="240"/>
              </a:spcBef>
            </a:pPr>
            <a:r>
              <a:rPr sz="1100" kern="0" spc="12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0"/>
              </a:spcBef>
            </a:pPr>
            <a:r>
              <a:rPr sz="600" kern="0" spc="0" dirty="0">
                <a:solidFill>
                  <a:srgbClr val="505050">
                    <a:alpha val="100000"/>
                  </a:srgbClr>
                </a:solidFill>
                <a:latin typeface="Arial" panose="020B0604020202020204"/>
                <a:ea typeface="Arial" panose="020B0604020202020204"/>
                <a:cs typeface="Arial" panose="020B0604020202020204"/>
              </a:rPr>
              <a:t>THE</a:t>
            </a:r>
            <a:r>
              <a:rPr sz="600" kern="0" spc="100" dirty="0">
                <a:solidFill>
                  <a:srgbClr val="505050">
                    <a:alpha val="100000"/>
                  </a:srgbClr>
                </a:solidFill>
                <a:latin typeface="Arial" panose="020B0604020202020204"/>
                <a:ea typeface="Arial" panose="020B0604020202020204"/>
                <a:cs typeface="Arial" panose="020B0604020202020204"/>
              </a:rPr>
              <a:t> </a:t>
            </a:r>
            <a:r>
              <a:rPr sz="600" kern="0" spc="0" dirty="0">
                <a:solidFill>
                  <a:srgbClr val="505050">
                    <a:alpha val="100000"/>
                  </a:srgbClr>
                </a:solidFill>
                <a:latin typeface="Arial" panose="020B0604020202020204"/>
                <a:ea typeface="Arial" panose="020B0604020202020204"/>
                <a:cs typeface="Arial" panose="020B0604020202020204"/>
              </a:rPr>
              <a:t>MAIN</a:t>
            </a:r>
            <a:r>
              <a:rPr sz="600" kern="0" spc="50" dirty="0">
                <a:solidFill>
                  <a:srgbClr val="505050">
                    <a:alpha val="100000"/>
                  </a:srgbClr>
                </a:solidFill>
                <a:latin typeface="Arial" panose="020B0604020202020204"/>
                <a:ea typeface="Arial" panose="020B0604020202020204"/>
                <a:cs typeface="Arial" panose="020B0604020202020204"/>
              </a:rPr>
              <a:t> </a:t>
            </a:r>
            <a:r>
              <a:rPr sz="600" kern="0" spc="0" dirty="0">
                <a:solidFill>
                  <a:srgbClr val="505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242" name="textbox 242"/>
          <p:cNvSpPr/>
          <p:nvPr/>
        </p:nvSpPr>
        <p:spPr>
          <a:xfrm>
            <a:off x="18287956" y="603723"/>
            <a:ext cx="1781175" cy="68262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algn="r" rtl="0" eaLnBrk="0">
              <a:lnSpc>
                <a:spcPct val="92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2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2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a:p>
            <a:pPr marL="311150" algn="l" rtl="0" eaLnBrk="0">
              <a:lnSpc>
                <a:spcPct val="82000"/>
              </a:lnSpc>
              <a:spcBef>
                <a:spcPts val="25"/>
              </a:spcBef>
            </a:pPr>
            <a:r>
              <a:rPr sz="2100" b="1" kern="0" spc="0" dirty="0">
                <a:solidFill>
                  <a:srgbClr val="C0F0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244" name="picture 244"/>
          <p:cNvPicPr>
            <a:picLocks noChangeAspect="1"/>
          </p:cNvPicPr>
          <p:nvPr/>
        </p:nvPicPr>
        <p:blipFill>
          <a:blip r:embed="rId7"/>
          <a:stretch>
            <a:fillRect/>
          </a:stretch>
        </p:blipFill>
        <p:spPr>
          <a:xfrm rot="21600000">
            <a:off x="457193" y="958866"/>
            <a:ext cx="1720787" cy="209515"/>
          </a:xfrm>
          <a:prstGeom prst="rect">
            <a:avLst/>
          </a:prstGeom>
        </p:spPr>
      </p:pic>
      <p:sp>
        <p:nvSpPr>
          <p:cNvPr id="246" name="textbox 246"/>
          <p:cNvSpPr/>
          <p:nvPr/>
        </p:nvSpPr>
        <p:spPr>
          <a:xfrm>
            <a:off x="400149" y="591493"/>
            <a:ext cx="1724025" cy="695325"/>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20204"/>
              <a:ea typeface="Arial" panose="020B0604020202020204"/>
              <a:cs typeface="Arial" panose="020B0604020202020204"/>
            </a:endParaRPr>
          </a:p>
          <a:p>
            <a:pPr marL="12700" algn="l" rtl="0" eaLnBrk="0">
              <a:lnSpc>
                <a:spcPct val="91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6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a:p>
            <a:pPr marL="316865" algn="l" rtl="0" eaLnBrk="0">
              <a:lnSpc>
                <a:spcPct val="82000"/>
              </a:lnSpc>
              <a:spcBef>
                <a:spcPts val="25"/>
              </a:spcBef>
            </a:pPr>
            <a:r>
              <a:rPr sz="2100" b="1" kern="0" spc="0" dirty="0">
                <a:solidFill>
                  <a:srgbClr val="C0F0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248" name="textbox 248"/>
          <p:cNvSpPr/>
          <p:nvPr/>
        </p:nvSpPr>
        <p:spPr>
          <a:xfrm>
            <a:off x="8337489" y="608014"/>
            <a:ext cx="1515744" cy="44323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505050">
                    <a:alpha val="100000"/>
                  </a:srgbClr>
                </a:solidFill>
                <a:latin typeface="Arial" panose="020B0604020202020204"/>
                <a:ea typeface="Arial" panose="020B0604020202020204"/>
                <a:cs typeface="Arial" panose="020B0604020202020204"/>
              </a:rPr>
              <a:t>GREEN SPRAY TRUCK SERIES</a:t>
            </a:r>
            <a:endParaRPr sz="800" dirty="0">
              <a:latin typeface="Arial" panose="020B0604020202020204"/>
              <a:ea typeface="Arial" panose="020B0604020202020204"/>
              <a:cs typeface="Arial" panose="020B0604020202020204"/>
            </a:endParaRPr>
          </a:p>
          <a:p>
            <a:pPr algn="l" rtl="0" eaLnBrk="0">
              <a:lnSpc>
                <a:spcPct val="114000"/>
              </a:lnSpc>
            </a:pPr>
            <a:endParaRPr sz="400" dirty="0">
              <a:latin typeface="Arial" panose="020B0604020202020204"/>
              <a:ea typeface="Arial" panose="020B0604020202020204"/>
              <a:cs typeface="Arial" panose="020B0604020202020204"/>
            </a:endParaRPr>
          </a:p>
          <a:p>
            <a:pPr algn="r" rtl="0" eaLnBrk="0">
              <a:lnSpc>
                <a:spcPct val="96000"/>
              </a:lnSpc>
              <a:spcBef>
                <a:spcPts val="5"/>
              </a:spcBef>
            </a:pPr>
            <a:r>
              <a:rPr sz="1600" b="1" kern="0" spc="100" dirty="0">
                <a:solidFill>
                  <a:srgbClr val="209050">
                    <a:alpha val="100000"/>
                  </a:srgbClr>
                </a:solidFill>
                <a:latin typeface="黑体" panose="02010609060101010101" charset="-122"/>
                <a:ea typeface="黑体" panose="02010609060101010101" charset="-122"/>
                <a:cs typeface="黑体" panose="02010609060101010101" charset="-122"/>
              </a:rPr>
              <a:t>洒水车系列</a:t>
            </a:r>
            <a:endParaRPr sz="1600" dirty="0">
              <a:latin typeface="黑体" panose="02010609060101010101" charset="-122"/>
              <a:ea typeface="黑体" panose="02010609060101010101" charset="-122"/>
              <a:cs typeface="黑体" panose="02010609060101010101" charset="-122"/>
            </a:endParaRPr>
          </a:p>
        </p:txBody>
      </p:sp>
      <p:sp>
        <p:nvSpPr>
          <p:cNvPr id="250" name="textbox 250"/>
          <p:cNvSpPr/>
          <p:nvPr/>
        </p:nvSpPr>
        <p:spPr>
          <a:xfrm>
            <a:off x="10617294" y="608014"/>
            <a:ext cx="1510030" cy="44323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505050">
                    <a:alpha val="100000"/>
                  </a:srgbClr>
                </a:solidFill>
                <a:latin typeface="Arial" panose="020B0604020202020204"/>
                <a:ea typeface="Arial" panose="020B0604020202020204"/>
                <a:cs typeface="Arial" panose="020B0604020202020204"/>
              </a:rPr>
              <a:t>GREEN SPRAY TRUCK SERIES</a:t>
            </a:r>
            <a:endParaRPr sz="800" dirty="0">
              <a:latin typeface="Arial" panose="020B0604020202020204"/>
              <a:ea typeface="Arial" panose="020B0604020202020204"/>
              <a:cs typeface="Arial" panose="020B0604020202020204"/>
            </a:endParaRPr>
          </a:p>
          <a:p>
            <a:pPr algn="l" rtl="0" eaLnBrk="0">
              <a:lnSpc>
                <a:spcPct val="114000"/>
              </a:lnSpc>
            </a:pPr>
            <a:endParaRPr sz="400" dirty="0">
              <a:latin typeface="Arial" panose="020B0604020202020204"/>
              <a:ea typeface="Arial" panose="020B0604020202020204"/>
              <a:cs typeface="Arial" panose="020B0604020202020204"/>
            </a:endParaRPr>
          </a:p>
          <a:p>
            <a:pPr marL="15240" algn="l" rtl="0" eaLnBrk="0">
              <a:lnSpc>
                <a:spcPct val="96000"/>
              </a:lnSpc>
              <a:spcBef>
                <a:spcPts val="5"/>
              </a:spcBef>
            </a:pPr>
            <a:r>
              <a:rPr sz="1600" b="1" kern="0" spc="110" dirty="0">
                <a:solidFill>
                  <a:srgbClr val="209050">
                    <a:alpha val="100000"/>
                  </a:srgbClr>
                </a:solidFill>
                <a:latin typeface="黑体" panose="02010609060101010101" charset="-122"/>
                <a:ea typeface="黑体" panose="02010609060101010101" charset="-122"/>
                <a:cs typeface="黑体" panose="02010609060101010101" charset="-122"/>
              </a:rPr>
              <a:t>洒水车系列</a:t>
            </a:r>
            <a:endParaRPr sz="1600" dirty="0">
              <a:latin typeface="黑体" panose="02010609060101010101" charset="-122"/>
              <a:ea typeface="黑体" panose="02010609060101010101" charset="-122"/>
              <a:cs typeface="黑体" panose="02010609060101010101" charset="-122"/>
            </a:endParaRPr>
          </a:p>
        </p:txBody>
      </p:sp>
      <p:sp>
        <p:nvSpPr>
          <p:cNvPr id="252" name="textbox 252"/>
          <p:cNvSpPr/>
          <p:nvPr/>
        </p:nvSpPr>
        <p:spPr>
          <a:xfrm>
            <a:off x="400149" y="4360875"/>
            <a:ext cx="15081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SPRINKLER SERI</a:t>
            </a:r>
            <a:r>
              <a:rPr sz="600" kern="0" spc="0" dirty="0">
                <a:solidFill>
                  <a:srgbClr val="807070">
                    <a:alpha val="100000"/>
                  </a:srgbClr>
                </a:solidFill>
                <a:latin typeface="Arial" panose="020B0604020202020204"/>
                <a:ea typeface="Arial" panose="020B0604020202020204"/>
                <a:cs typeface="Arial" panose="020B0604020202020204"/>
              </a:rPr>
              <a:t>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50" dirty="0">
                <a:solidFill>
                  <a:srgbClr val="209050">
                    <a:alpha val="100000"/>
                  </a:srgbClr>
                </a:solidFill>
                <a:latin typeface="黑体" panose="02010609060101010101" charset="-122"/>
                <a:ea typeface="黑体" panose="02010609060101010101" charset="-122"/>
                <a:cs typeface="黑体" panose="02010609060101010101" charset="-122"/>
              </a:rPr>
              <a:t>东风福瑞卡洒水车</a:t>
            </a:r>
            <a:endParaRPr sz="1400" dirty="0">
              <a:latin typeface="黑体" panose="02010609060101010101" charset="-122"/>
              <a:ea typeface="黑体" panose="02010609060101010101" charset="-122"/>
              <a:cs typeface="黑体" panose="02010609060101010101" charset="-122"/>
            </a:endParaRPr>
          </a:p>
        </p:txBody>
      </p:sp>
      <p:sp>
        <p:nvSpPr>
          <p:cNvPr id="254" name="textbox 254"/>
          <p:cNvSpPr/>
          <p:nvPr/>
        </p:nvSpPr>
        <p:spPr>
          <a:xfrm>
            <a:off x="5442001" y="4360875"/>
            <a:ext cx="15081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254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SPRINKLER SERIE</a:t>
            </a:r>
            <a:r>
              <a:rPr sz="600" kern="0" spc="0" dirty="0">
                <a:solidFill>
                  <a:srgbClr val="807070">
                    <a:alpha val="100000"/>
                  </a:srgbClr>
                </a:solidFill>
                <a:latin typeface="Arial" panose="020B0604020202020204"/>
                <a:ea typeface="Arial" panose="020B0604020202020204"/>
                <a:cs typeface="Arial" panose="020B0604020202020204"/>
              </a:rPr>
              <a:t>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50" dirty="0">
                <a:solidFill>
                  <a:srgbClr val="209050">
                    <a:alpha val="100000"/>
                  </a:srgbClr>
                </a:solidFill>
                <a:latin typeface="黑体" panose="02010609060101010101" charset="-122"/>
                <a:ea typeface="黑体" panose="02010609060101010101" charset="-122"/>
                <a:cs typeface="黑体" panose="02010609060101010101" charset="-122"/>
              </a:rPr>
              <a:t>东风福瑞卡洒水车</a:t>
            </a:r>
            <a:endParaRPr sz="1400" dirty="0">
              <a:latin typeface="黑体" panose="02010609060101010101" charset="-122"/>
              <a:ea typeface="黑体" panose="02010609060101010101" charset="-122"/>
              <a:cs typeface="黑体" panose="02010609060101010101" charset="-122"/>
            </a:endParaRPr>
          </a:p>
        </p:txBody>
      </p:sp>
      <p:sp>
        <p:nvSpPr>
          <p:cNvPr id="256" name="textbox 256"/>
          <p:cNvSpPr/>
          <p:nvPr/>
        </p:nvSpPr>
        <p:spPr>
          <a:xfrm>
            <a:off x="10617295" y="4360875"/>
            <a:ext cx="11906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SPRINKLER SERI</a:t>
            </a:r>
            <a:r>
              <a:rPr sz="600" kern="0" spc="0" dirty="0">
                <a:solidFill>
                  <a:srgbClr val="807070">
                    <a:alpha val="100000"/>
                  </a:srgbClr>
                </a:solidFill>
                <a:latin typeface="Arial" panose="020B0604020202020204"/>
                <a:ea typeface="Arial" panose="020B0604020202020204"/>
                <a:cs typeface="Arial" panose="020B0604020202020204"/>
              </a:rPr>
              <a:t>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50" dirty="0">
                <a:solidFill>
                  <a:srgbClr val="209050">
                    <a:alpha val="100000"/>
                  </a:srgbClr>
                </a:solidFill>
                <a:latin typeface="黑体" panose="02010609060101010101" charset="-122"/>
                <a:ea typeface="黑体" panose="02010609060101010101" charset="-122"/>
                <a:cs typeface="黑体" panose="02010609060101010101" charset="-122"/>
              </a:rPr>
              <a:t>东风</a:t>
            </a:r>
            <a:r>
              <a:rPr sz="1400" kern="0" spc="50" dirty="0">
                <a:solidFill>
                  <a:srgbClr val="209050">
                    <a:alpha val="100000"/>
                  </a:srgbClr>
                </a:solidFill>
                <a:latin typeface="Arial" panose="020B0604020202020204"/>
                <a:ea typeface="Arial" panose="020B0604020202020204"/>
                <a:cs typeface="Arial" panose="020B0604020202020204"/>
              </a:rPr>
              <a:t>D9</a:t>
            </a:r>
            <a:r>
              <a:rPr sz="1400" kern="0" spc="50" dirty="0">
                <a:solidFill>
                  <a:srgbClr val="209050">
                    <a:alpha val="100000"/>
                  </a:srgbClr>
                </a:solidFill>
                <a:latin typeface="黑体" panose="02010609060101010101" charset="-122"/>
                <a:ea typeface="黑体" panose="02010609060101010101" charset="-122"/>
                <a:cs typeface="黑体" panose="02010609060101010101" charset="-122"/>
              </a:rPr>
              <a:t>洒水车</a:t>
            </a:r>
            <a:endParaRPr sz="1400" dirty="0">
              <a:latin typeface="黑体" panose="02010609060101010101" charset="-122"/>
              <a:ea typeface="黑体" panose="02010609060101010101" charset="-122"/>
              <a:cs typeface="黑体" panose="02010609060101010101" charset="-122"/>
            </a:endParaRPr>
          </a:p>
        </p:txBody>
      </p:sp>
      <p:grpSp>
        <p:nvGrpSpPr>
          <p:cNvPr id="20" name="group 20"/>
          <p:cNvGrpSpPr/>
          <p:nvPr/>
        </p:nvGrpSpPr>
        <p:grpSpPr>
          <a:xfrm rot="21600000">
            <a:off x="5492680" y="4743466"/>
            <a:ext cx="717713" cy="184436"/>
            <a:chOff x="0" y="0"/>
            <a:chExt cx="717713" cy="184436"/>
          </a:xfrm>
        </p:grpSpPr>
        <p:pic>
          <p:nvPicPr>
            <p:cNvPr id="258" name="picture 258"/>
            <p:cNvPicPr>
              <a:picLocks noChangeAspect="1"/>
            </p:cNvPicPr>
            <p:nvPr/>
          </p:nvPicPr>
          <p:blipFill>
            <a:blip r:embed="rId8"/>
            <a:stretch>
              <a:fillRect/>
            </a:stretch>
          </p:blipFill>
          <p:spPr>
            <a:xfrm rot="21600000">
              <a:off x="0" y="0"/>
              <a:ext cx="717713" cy="158726"/>
            </a:xfrm>
            <a:prstGeom prst="rect">
              <a:avLst/>
            </a:prstGeom>
          </p:spPr>
        </p:pic>
        <p:sp>
          <p:nvSpPr>
            <p:cNvPr id="260" name="textbox 260"/>
            <p:cNvSpPr/>
            <p:nvPr/>
          </p:nvSpPr>
          <p:spPr>
            <a:xfrm>
              <a:off x="76193" y="49276"/>
              <a:ext cx="648969" cy="16382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90"/>
                </a:lnSpc>
              </a:pP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主</a:t>
              </a:r>
              <a:r>
                <a:rPr sz="9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要</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参</a:t>
              </a:r>
              <a:r>
                <a:rPr sz="9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数</a:t>
              </a:r>
              <a:endParaRPr sz="900" dirty="0">
                <a:latin typeface="黑体" panose="02010609060101010101" charset="-122"/>
                <a:ea typeface="黑体" panose="02010609060101010101" charset="-122"/>
                <a:cs typeface="黑体" panose="02010609060101010101" charset="-122"/>
              </a:endParaRPr>
            </a:p>
          </p:txBody>
        </p:sp>
      </p:grpSp>
      <p:pic>
        <p:nvPicPr>
          <p:cNvPr id="262" name="picture 262"/>
          <p:cNvPicPr>
            <a:picLocks noChangeAspect="1"/>
          </p:cNvPicPr>
          <p:nvPr/>
        </p:nvPicPr>
        <p:blipFill>
          <a:blip r:embed="rId9"/>
          <a:stretch>
            <a:fillRect/>
          </a:stretch>
        </p:blipFill>
        <p:spPr>
          <a:xfrm rot="21600000">
            <a:off x="431736" y="4743466"/>
            <a:ext cx="730235" cy="165084"/>
          </a:xfrm>
          <a:prstGeom prst="rect">
            <a:avLst/>
          </a:prstGeom>
        </p:spPr>
      </p:pic>
      <p:pic>
        <p:nvPicPr>
          <p:cNvPr id="264" name="picture 264"/>
          <p:cNvPicPr>
            <a:picLocks noChangeAspect="1"/>
          </p:cNvPicPr>
          <p:nvPr/>
        </p:nvPicPr>
        <p:blipFill>
          <a:blip r:embed="rId10"/>
          <a:stretch>
            <a:fillRect/>
          </a:stretch>
        </p:blipFill>
        <p:spPr>
          <a:xfrm rot="21600000">
            <a:off x="10667975" y="4743466"/>
            <a:ext cx="717508" cy="165084"/>
          </a:xfrm>
          <a:prstGeom prst="rect">
            <a:avLst/>
          </a:prstGeom>
        </p:spPr>
      </p:pic>
      <p:sp>
        <p:nvSpPr>
          <p:cNvPr id="266" name="textbox 266"/>
          <p:cNvSpPr/>
          <p:nvPr/>
        </p:nvSpPr>
        <p:spPr>
          <a:xfrm>
            <a:off x="527021" y="7190937"/>
            <a:ext cx="1282064"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10" dirty="0">
                <a:solidFill>
                  <a:srgbClr val="306080">
                    <a:alpha val="100000"/>
                  </a:srgbClr>
                </a:solidFill>
                <a:latin typeface="黑体" panose="02010609060101010101" charset="-122"/>
                <a:ea typeface="黑体" panose="02010609060101010101" charset="-122"/>
                <a:cs typeface="黑体" panose="02010609060101010101" charset="-122"/>
              </a:rPr>
              <a:t>3</a:t>
            </a:r>
            <a:r>
              <a:rPr sz="600" kern="0" spc="190" dirty="0">
                <a:solidFill>
                  <a:srgbClr val="30608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8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8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8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8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80">
                    <a:alpha val="100000"/>
                  </a:srgbClr>
                </a:solidFill>
                <a:latin typeface="黑体" panose="02010609060101010101" charset="-122"/>
                <a:ea typeface="黑体" panose="02010609060101010101" charset="-122"/>
                <a:cs typeface="黑体" panose="02010609060101010101" charset="-122"/>
              </a:rPr>
              <a:t>·求创新</a:t>
            </a:r>
            <a:r>
              <a:rPr sz="600" kern="0" spc="-20" dirty="0">
                <a:solidFill>
                  <a:srgbClr val="306080">
                    <a:alpha val="100000"/>
                  </a:srgbClr>
                </a:solidFill>
                <a:latin typeface="黑体" panose="02010609060101010101" charset="-122"/>
                <a:ea typeface="黑体" panose="02010609060101010101" charset="-122"/>
                <a:cs typeface="黑体" panose="02010609060101010101" charset="-122"/>
              </a:rPr>
              <a:t>-赢服务</a:t>
            </a:r>
            <a:endParaRPr sz="600" dirty="0">
              <a:latin typeface="黑体" panose="02010609060101010101" charset="-122"/>
              <a:ea typeface="黑体" panose="02010609060101010101" charset="-122"/>
              <a:cs typeface="黑体" panose="02010609060101010101" charset="-122"/>
            </a:endParaRPr>
          </a:p>
        </p:txBody>
      </p:sp>
      <p:pic>
        <p:nvPicPr>
          <p:cNvPr id="268" name="picture 268"/>
          <p:cNvPicPr>
            <a:picLocks noChangeAspect="1"/>
          </p:cNvPicPr>
          <p:nvPr/>
        </p:nvPicPr>
        <p:blipFill>
          <a:blip r:embed="rId11"/>
          <a:stretch>
            <a:fillRect/>
          </a:stretch>
        </p:blipFill>
        <p:spPr>
          <a:xfrm rot="21600000">
            <a:off x="19907299" y="7131018"/>
            <a:ext cx="184150" cy="133369"/>
          </a:xfrm>
          <a:prstGeom prst="rect">
            <a:avLst/>
          </a:prstGeom>
        </p:spPr>
      </p:pic>
      <p:sp>
        <p:nvSpPr>
          <p:cNvPr id="270" name="textbox 270"/>
          <p:cNvSpPr/>
          <p:nvPr/>
        </p:nvSpPr>
        <p:spPr>
          <a:xfrm>
            <a:off x="18707168" y="7190937"/>
            <a:ext cx="1267460"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20" dirty="0">
                <a:solidFill>
                  <a:srgbClr val="306080">
                    <a:alpha val="100000"/>
                  </a:srgbClr>
                </a:solidFill>
                <a:latin typeface="黑体" panose="02010609060101010101" charset="-122"/>
                <a:ea typeface="黑体" panose="02010609060101010101" charset="-122"/>
                <a:cs typeface="黑体" panose="02010609060101010101" charset="-122"/>
              </a:rPr>
              <a:t>重信誉</a:t>
            </a:r>
            <a:r>
              <a:rPr sz="600" kern="0" spc="-20" dirty="0">
                <a:solidFill>
                  <a:srgbClr val="30608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306080">
                    <a:alpha val="100000"/>
                  </a:srgbClr>
                </a:solidFill>
                <a:latin typeface="黑体" panose="02010609060101010101" charset="-122"/>
                <a:ea typeface="黑体" panose="02010609060101010101" charset="-122"/>
                <a:cs typeface="黑体" panose="02010609060101010101" charset="-122"/>
              </a:rPr>
              <a:t>·讲质量</a:t>
            </a:r>
            <a:r>
              <a:rPr sz="600" kern="0" spc="-20" dirty="0">
                <a:solidFill>
                  <a:srgbClr val="30608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306080">
                    <a:alpha val="100000"/>
                  </a:srgbClr>
                </a:solidFill>
                <a:latin typeface="黑体" panose="02010609060101010101" charset="-122"/>
                <a:ea typeface="黑体" panose="02010609060101010101" charset="-122"/>
                <a:cs typeface="黑体" panose="02010609060101010101" charset="-122"/>
              </a:rPr>
              <a:t>·求创新</a:t>
            </a:r>
            <a:r>
              <a:rPr sz="600" kern="0" spc="-40" dirty="0">
                <a:solidFill>
                  <a:srgbClr val="30608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306080">
                    <a:alpha val="100000"/>
                  </a:srgbClr>
                </a:solidFill>
                <a:latin typeface="黑体" panose="02010609060101010101" charset="-122"/>
                <a:ea typeface="黑体" panose="02010609060101010101" charset="-122"/>
                <a:cs typeface="黑体" panose="02010609060101010101" charset="-122"/>
              </a:rPr>
              <a:t>·</a:t>
            </a:r>
            <a:r>
              <a:rPr sz="600" kern="0" spc="-30" dirty="0">
                <a:solidFill>
                  <a:srgbClr val="306080">
                    <a:alpha val="100000"/>
                  </a:srgbClr>
                </a:solidFill>
                <a:latin typeface="黑体" panose="02010609060101010101" charset="-122"/>
                <a:ea typeface="黑体" panose="02010609060101010101" charset="-122"/>
                <a:cs typeface="黑体" panose="02010609060101010101" charset="-122"/>
              </a:rPr>
              <a:t>赢服务0</a:t>
            </a:r>
            <a:endParaRPr sz="6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picture 272"/>
          <p:cNvPicPr>
            <a:picLocks noChangeAspect="1"/>
          </p:cNvPicPr>
          <p:nvPr/>
        </p:nvPicPr>
        <p:blipFill>
          <a:blip r:embed="rId1"/>
          <a:stretch>
            <a:fillRect/>
          </a:stretch>
        </p:blipFill>
        <p:spPr>
          <a:xfrm rot="21600000">
            <a:off x="0" y="0"/>
            <a:ext cx="20529550" cy="7569200"/>
          </a:xfrm>
          <a:prstGeom prst="rect">
            <a:avLst/>
          </a:prstGeom>
        </p:spPr>
      </p:pic>
      <p:pic>
        <p:nvPicPr>
          <p:cNvPr id="274" name="picture 274"/>
          <p:cNvPicPr>
            <a:picLocks noChangeAspect="1"/>
          </p:cNvPicPr>
          <p:nvPr/>
        </p:nvPicPr>
        <p:blipFill>
          <a:blip r:embed="rId2"/>
          <a:stretch>
            <a:fillRect/>
          </a:stretch>
        </p:blipFill>
        <p:spPr>
          <a:xfrm rot="21600000">
            <a:off x="5448337" y="1371615"/>
            <a:ext cx="4362324" cy="2794018"/>
          </a:xfrm>
          <a:prstGeom prst="rect">
            <a:avLst/>
          </a:prstGeom>
        </p:spPr>
      </p:pic>
      <p:pic>
        <p:nvPicPr>
          <p:cNvPr id="276" name="picture 276"/>
          <p:cNvPicPr>
            <a:picLocks noChangeAspect="1"/>
          </p:cNvPicPr>
          <p:nvPr/>
        </p:nvPicPr>
        <p:blipFill>
          <a:blip r:embed="rId3"/>
          <a:stretch>
            <a:fillRect/>
          </a:stretch>
        </p:blipFill>
        <p:spPr>
          <a:xfrm rot="21600000">
            <a:off x="438100" y="1409687"/>
            <a:ext cx="4343437" cy="2743229"/>
          </a:xfrm>
          <a:prstGeom prst="rect">
            <a:avLst/>
          </a:prstGeom>
        </p:spPr>
      </p:pic>
      <p:pic>
        <p:nvPicPr>
          <p:cNvPr id="278" name="picture 278"/>
          <p:cNvPicPr>
            <a:picLocks noChangeAspect="1"/>
          </p:cNvPicPr>
          <p:nvPr/>
        </p:nvPicPr>
        <p:blipFill>
          <a:blip r:embed="rId4"/>
          <a:stretch>
            <a:fillRect/>
          </a:stretch>
        </p:blipFill>
        <p:spPr>
          <a:xfrm rot="21600000">
            <a:off x="10629995" y="1422404"/>
            <a:ext cx="4362325" cy="2717796"/>
          </a:xfrm>
          <a:prstGeom prst="rect">
            <a:avLst/>
          </a:prstGeom>
        </p:spPr>
      </p:pic>
      <p:pic>
        <p:nvPicPr>
          <p:cNvPr id="280" name="picture 280"/>
          <p:cNvPicPr>
            <a:picLocks noChangeAspect="1"/>
          </p:cNvPicPr>
          <p:nvPr/>
        </p:nvPicPr>
        <p:blipFill>
          <a:blip r:embed="rId5"/>
          <a:stretch>
            <a:fillRect/>
          </a:stretch>
        </p:blipFill>
        <p:spPr>
          <a:xfrm rot="21600000">
            <a:off x="15760741" y="1835153"/>
            <a:ext cx="4298887" cy="2305048"/>
          </a:xfrm>
          <a:prstGeom prst="rect">
            <a:avLst/>
          </a:prstGeom>
        </p:spPr>
      </p:pic>
      <p:graphicFrame>
        <p:nvGraphicFramePr>
          <p:cNvPr id="282" name="table 282"/>
          <p:cNvGraphicFramePr>
            <a:graphicFrameLocks noGrp="1"/>
          </p:cNvGraphicFramePr>
          <p:nvPr/>
        </p:nvGraphicFramePr>
        <p:xfrm>
          <a:off x="10658436" y="5140323"/>
          <a:ext cx="4356100" cy="1809750"/>
        </p:xfrm>
        <a:graphic>
          <a:graphicData uri="http://schemas.openxmlformats.org/drawingml/2006/table">
            <a:tbl>
              <a:tblPr/>
              <a:tblGrid>
                <a:gridCol w="650875"/>
                <a:gridCol w="762000"/>
                <a:gridCol w="1422400"/>
                <a:gridCol w="1520825"/>
              </a:tblGrid>
              <a:tr h="36512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700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GPSE</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7000"/>
                        </a:lnSpc>
                      </a:pPr>
                      <a:endParaRPr sz="500" dirty="0">
                        <a:latin typeface="Arial" panose="020B0604020202020204"/>
                        <a:ea typeface="Arial" panose="020B0604020202020204"/>
                        <a:cs typeface="Arial" panose="020B0604020202020204"/>
                      </a:endParaRPr>
                    </a:p>
                    <a:p>
                      <a:pPr algn="r" rtl="0" eaLnBrk="0">
                        <a:lnSpc>
                          <a:spcPct val="96000"/>
                        </a:lnSpc>
                        <a:spcBef>
                          <a:spcPts val="0"/>
                        </a:spcBef>
                      </a:pPr>
                      <a:r>
                        <a:rPr sz="16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3950,4200,4500,4700,5100,5600(mm</a:t>
                      </a:r>
                      <a:r>
                        <a:rPr sz="16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04775" algn="l" rtl="0" eaLnBrk="0">
                        <a:lnSpc>
                          <a:spcPct val="99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marL="1574800" algn="l" rtl="0" eaLnBrk="0">
                        <a:lnSpc>
                          <a:spcPts val="1415"/>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9.89m³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846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220"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20637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16000(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8950,9015,9270,9</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35Kg)</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38100"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6535,6855(Kg)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84" name="table 284"/>
          <p:cNvGraphicFramePr>
            <a:graphicFrameLocks noGrp="1"/>
          </p:cNvGraphicFramePr>
          <p:nvPr/>
        </p:nvGraphicFramePr>
        <p:xfrm>
          <a:off x="5476777" y="5140323"/>
          <a:ext cx="4324350" cy="1815465"/>
        </p:xfrm>
        <a:graphic>
          <a:graphicData uri="http://schemas.openxmlformats.org/drawingml/2006/table">
            <a:tbl>
              <a:tblPr/>
              <a:tblGrid>
                <a:gridCol w="657225"/>
                <a:gridCol w="762000"/>
                <a:gridCol w="1416050"/>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42875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GPS</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113030" algn="l" rtl="0" eaLnBrk="0">
                        <a:lnSpc>
                          <a:spcPct val="98000"/>
                        </a:lnSpc>
                        <a:spcBef>
                          <a:spcPts val="5"/>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3000"/>
                        </a:lnSpc>
                      </a:pPr>
                      <a:endParaRPr sz="800" dirty="0">
                        <a:latin typeface="Arial" panose="020B0604020202020204"/>
                        <a:ea typeface="Arial" panose="020B0604020202020204"/>
                        <a:cs typeface="Arial" panose="020B0604020202020204"/>
                      </a:endParaRPr>
                    </a:p>
                    <a:p>
                      <a:pPr marL="1320800" algn="l" rtl="0" eaLnBrk="0">
                        <a:lnSpc>
                          <a:spcPts val="1395"/>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、4700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13030" algn="l" rtl="0" eaLnBrk="0">
                        <a:lnSpc>
                          <a:spcPct val="99000"/>
                        </a:lnSpc>
                        <a:spcBef>
                          <a:spcPts val="5"/>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marL="1536700" algn="l" rtl="0" eaLnBrk="0">
                        <a:lnSpc>
                          <a:spcPts val="1415"/>
                        </a:lnSpc>
                        <a:spcBef>
                          <a:spcPts val="0"/>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10.87m³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9430"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4000"/>
                        </a:lnSpc>
                      </a:pPr>
                      <a:endParaRPr sz="500" dirty="0">
                        <a:latin typeface="Arial" panose="020B0604020202020204"/>
                        <a:ea typeface="Arial" panose="020B0604020202020204"/>
                        <a:cs typeface="Arial" panose="020B0604020202020204"/>
                      </a:endParaRPr>
                    </a:p>
                    <a:p>
                      <a:pPr marL="326390" algn="l" rtl="0" eaLnBrk="0">
                        <a:lnSpc>
                          <a:spcPct val="95000"/>
                        </a:lnSpc>
                        <a:spcBef>
                          <a:spcPts val="0"/>
                        </a:spcBef>
                      </a:pPr>
                      <a:r>
                        <a:rPr sz="15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4490">
                <a:tc gridSpan="2">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285115" algn="l" rtl="0" eaLnBrk="0">
                        <a:lnSpc>
                          <a:spcPct val="92000"/>
                        </a:lnSpc>
                        <a:spcBef>
                          <a:spcPts val="5"/>
                        </a:spcBef>
                      </a:pPr>
                      <a:r>
                        <a:rPr sz="15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sz="500" dirty="0">
                        <a:latin typeface="Arial" panose="020B0604020202020204"/>
                        <a:ea typeface="Arial" panose="020B0604020202020204"/>
                        <a:cs typeface="Arial" panose="020B0604020202020204"/>
                      </a:endParaRPr>
                    </a:p>
                    <a:p>
                      <a:pPr algn="r" rtl="0" eaLnBrk="0">
                        <a:lnSpc>
                          <a:spcPct val="92000"/>
                        </a:lnSpc>
                        <a:spcBef>
                          <a:spcPts val="0"/>
                        </a:spcBef>
                      </a:pP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10360,10425(Kg)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7445(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86" name="table 286"/>
          <p:cNvGraphicFramePr>
            <a:graphicFrameLocks noGrp="1"/>
          </p:cNvGraphicFramePr>
          <p:nvPr/>
        </p:nvGraphicFramePr>
        <p:xfrm>
          <a:off x="15738473" y="5146681"/>
          <a:ext cx="4323715" cy="1809115"/>
        </p:xfrm>
        <a:graphic>
          <a:graphicData uri="http://schemas.openxmlformats.org/drawingml/2006/table">
            <a:tbl>
              <a:tblPr/>
              <a:tblGrid>
                <a:gridCol w="650875"/>
                <a:gridCol w="768350"/>
                <a:gridCol w="1415414"/>
                <a:gridCol w="1489075"/>
              </a:tblGrid>
              <a:tr h="36512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700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5250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GSSZ</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600" dirty="0">
                        <a:latin typeface="Arial" panose="020B0604020202020204"/>
                        <a:ea typeface="Arial" panose="020B0604020202020204"/>
                        <a:cs typeface="Arial" panose="020B0604020202020204"/>
                      </a:endParaRPr>
                    </a:p>
                    <a:p>
                      <a:pPr marL="1212850" algn="l" rtl="0" eaLnBrk="0">
                        <a:lnSpc>
                          <a:spcPct val="96000"/>
                        </a:lnSpc>
                        <a:spcBef>
                          <a:spcPts val="0"/>
                        </a:spcBef>
                      </a:pP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4300+1350(mm)</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06680" algn="l" rtl="0" eaLnBrk="0">
                        <a:lnSpc>
                          <a:spcPct val="99000"/>
                        </a:lnSpc>
                        <a:spcBef>
                          <a:spcPts val="5"/>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marL="1542415" algn="l" rtl="0" eaLnBrk="0">
                        <a:lnSpc>
                          <a:spcPts val="1415"/>
                        </a:lnSpc>
                        <a:spcBef>
                          <a:spcPts val="0"/>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14.32m³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14655" algn="l" rtl="0" eaLnBrk="0">
                        <a:lnSpc>
                          <a:spcPct val="99000"/>
                        </a:lnSpc>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500" dirty="0">
                        <a:latin typeface="Arial" panose="020B0604020202020204"/>
                        <a:ea typeface="Arial" panose="020B0604020202020204"/>
                        <a:cs typeface="Arial" panose="020B0604020202020204"/>
                      </a:endParaRPr>
                    </a:p>
                    <a:p>
                      <a:pPr marL="365125" algn="l" rtl="0" eaLnBrk="0">
                        <a:lnSpc>
                          <a:spcPct val="95000"/>
                        </a:lnSpc>
                        <a:spcBef>
                          <a:spcPts val="0"/>
                        </a:spcBef>
                      </a:pPr>
                      <a:r>
                        <a:rPr sz="15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4490">
                <a:tc gridSpan="2">
                  <a:txBody>
                    <a:bodyPr/>
                    <a:lstStyle/>
                    <a:p>
                      <a:pPr algn="l" rtl="0" eaLnBrk="0">
                        <a:lnSpc>
                          <a:spcPct val="111000"/>
                        </a:lnSpc>
                      </a:pPr>
                      <a:endParaRPr sz="500" dirty="0">
                        <a:latin typeface="Arial" panose="020B0604020202020204"/>
                        <a:ea typeface="Arial" panose="020B0604020202020204"/>
                        <a:cs typeface="Arial" panose="020B0604020202020204"/>
                      </a:endParaRPr>
                    </a:p>
                    <a:p>
                      <a:pPr marL="282575" algn="l" rtl="0" eaLnBrk="0">
                        <a:lnSpc>
                          <a:spcPct val="92000"/>
                        </a:lnSpc>
                        <a:spcBef>
                          <a:spcPts val="0"/>
                        </a:spcBef>
                      </a:pP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25000(Kg)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sz="500" dirty="0">
                        <a:latin typeface="Arial" panose="020B0604020202020204"/>
                        <a:ea typeface="Arial" panose="020B0604020202020204"/>
                        <a:cs typeface="Arial" panose="020B0604020202020204"/>
                      </a:endParaRPr>
                    </a:p>
                    <a:p>
                      <a:pPr algn="r" rtl="0" eaLnBrk="0">
                        <a:lnSpc>
                          <a:spcPct val="92000"/>
                        </a:lnSpc>
                        <a:spcBef>
                          <a:spcPts val="0"/>
                        </a:spcBef>
                      </a:pP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13705,13640(Kg)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sz="500" dirty="0">
                        <a:latin typeface="Arial" panose="020B0604020202020204"/>
                        <a:ea typeface="Arial" panose="020B0604020202020204"/>
                        <a:cs typeface="Arial" panose="020B0604020202020204"/>
                      </a:endParaRPr>
                    </a:p>
                    <a:p>
                      <a:pPr marL="311785" algn="l" rtl="0" eaLnBrk="0">
                        <a:lnSpc>
                          <a:spcPct val="92000"/>
                        </a:lnSpc>
                        <a:spcBef>
                          <a:spcPts val="0"/>
                        </a:spcBef>
                      </a:pP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11165(Kg)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288" name="table 288"/>
          <p:cNvGraphicFramePr>
            <a:graphicFrameLocks noGrp="1"/>
          </p:cNvGraphicFramePr>
          <p:nvPr/>
        </p:nvGraphicFramePr>
        <p:xfrm>
          <a:off x="434925" y="5146681"/>
          <a:ext cx="4323714" cy="1803400"/>
        </p:xfrm>
        <a:graphic>
          <a:graphicData uri="http://schemas.openxmlformats.org/drawingml/2006/table">
            <a:tbl>
              <a:tblPr/>
              <a:tblGrid>
                <a:gridCol w="644525"/>
                <a:gridCol w="774700"/>
                <a:gridCol w="1409700"/>
                <a:gridCol w="1494789"/>
              </a:tblGrid>
              <a:tr h="365125">
                <a:tc>
                  <a:txBody>
                    <a:bodyPr/>
                    <a:lstStyle/>
                    <a:p>
                      <a:pPr algn="l" rtl="0" eaLnBrk="0">
                        <a:lnSpc>
                          <a:spcPct val="114000"/>
                        </a:lnSpc>
                      </a:pPr>
                      <a:endParaRPr sz="6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a:t>
                      </a:r>
                      <a:r>
                        <a:rPr sz="1300" b="1"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型</a:t>
                      </a:r>
                      <a:r>
                        <a:rPr sz="1300" b="1"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marL="1453515" algn="l" rtl="0" eaLnBrk="0">
                        <a:lnSpc>
                          <a:spcPct val="79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CLH5160GPSB6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7000"/>
                        </a:lnSpc>
                      </a:pPr>
                      <a:endParaRPr sz="600" dirty="0">
                        <a:latin typeface="Arial" panose="020B0604020202020204"/>
                        <a:ea typeface="Arial" panose="020B0604020202020204"/>
                        <a:cs typeface="Arial" panose="020B0604020202020204"/>
                      </a:endParaRPr>
                    </a:p>
                    <a:p>
                      <a:pPr marL="49530" algn="l" rtl="0" eaLnBrk="0">
                        <a:lnSpc>
                          <a:spcPct val="99000"/>
                        </a:lnSpc>
                        <a:spcBef>
                          <a:spcPts val="5"/>
                        </a:spcBef>
                      </a:pPr>
                      <a:r>
                        <a:rPr sz="1300" b="1"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b="1"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1587500" algn="l" rtl="0" eaLnBrk="0">
                        <a:lnSpc>
                          <a:spcPts val="162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3950mm</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ct val="95000"/>
                        </a:lnSpc>
                        <a:spcBef>
                          <a:spcPts val="0"/>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612900" algn="l" rtl="0" eaLnBrk="0">
                        <a:lnSpc>
                          <a:spcPts val="124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9.73m³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974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7465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220"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39725"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16000(Kg)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16510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9340,9275(Kg)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4127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6530(Kg)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290" name="picture 290"/>
          <p:cNvPicPr>
            <a:picLocks noChangeAspect="1"/>
          </p:cNvPicPr>
          <p:nvPr/>
        </p:nvPicPr>
        <p:blipFill>
          <a:blip r:embed="rId6"/>
          <a:stretch>
            <a:fillRect/>
          </a:stretch>
        </p:blipFill>
        <p:spPr>
          <a:xfrm rot="21600000">
            <a:off x="19907299" y="7131018"/>
            <a:ext cx="184150" cy="133369"/>
          </a:xfrm>
          <a:prstGeom prst="rect">
            <a:avLst/>
          </a:prstGeom>
        </p:spPr>
      </p:pic>
      <p:sp>
        <p:nvSpPr>
          <p:cNvPr id="292" name="textbox 292"/>
          <p:cNvSpPr/>
          <p:nvPr/>
        </p:nvSpPr>
        <p:spPr>
          <a:xfrm>
            <a:off x="520657" y="7190937"/>
            <a:ext cx="19454494"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10" dirty="0">
                <a:solidFill>
                  <a:srgbClr val="50B0C0">
                    <a:alpha val="100000"/>
                  </a:srgbClr>
                </a:solidFill>
                <a:latin typeface="黑体" panose="02010609060101010101" charset="-122"/>
                <a:ea typeface="黑体" panose="02010609060101010101" charset="-122"/>
                <a:cs typeface="黑体" panose="02010609060101010101" charset="-122"/>
              </a:rPr>
              <a:t>5</a:t>
            </a:r>
            <a:r>
              <a:rPr sz="600" kern="0" spc="180" dirty="0">
                <a:solidFill>
                  <a:srgbClr val="50B0C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·求创新-赢服务</a:t>
            </a:r>
            <a:r>
              <a:rPr sz="600" kern="0" spc="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重</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信誉</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·求创新</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·赢服务0</a:t>
            </a:r>
            <a:endParaRPr sz="600" dirty="0">
              <a:latin typeface="黑体" panose="02010609060101010101" charset="-122"/>
              <a:ea typeface="黑体" panose="02010609060101010101" charset="-122"/>
              <a:cs typeface="黑体" panose="02010609060101010101" charset="-122"/>
            </a:endParaRPr>
          </a:p>
        </p:txBody>
      </p:sp>
      <p:pic>
        <p:nvPicPr>
          <p:cNvPr id="294" name="picture 294"/>
          <p:cNvPicPr>
            <a:picLocks noChangeAspect="1"/>
          </p:cNvPicPr>
          <p:nvPr/>
        </p:nvPicPr>
        <p:blipFill>
          <a:blip r:embed="rId7"/>
          <a:stretch>
            <a:fillRect/>
          </a:stretch>
        </p:blipFill>
        <p:spPr>
          <a:xfrm rot="21600000">
            <a:off x="15741650" y="4756182"/>
            <a:ext cx="730236" cy="158726"/>
          </a:xfrm>
          <a:prstGeom prst="rect">
            <a:avLst/>
          </a:prstGeom>
        </p:spPr>
      </p:pic>
      <p:sp>
        <p:nvSpPr>
          <p:cNvPr id="296" name="textbox 296"/>
          <p:cNvSpPr/>
          <p:nvPr/>
        </p:nvSpPr>
        <p:spPr>
          <a:xfrm>
            <a:off x="15709856" y="4360875"/>
            <a:ext cx="131762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SPRINKLER SERIE</a:t>
            </a:r>
            <a:r>
              <a:rPr sz="600" kern="0" spc="0" dirty="0">
                <a:solidFill>
                  <a:srgbClr val="807070">
                    <a:alpha val="100000"/>
                  </a:srgbClr>
                </a:solidFill>
                <a:latin typeface="Arial" panose="020B0604020202020204"/>
                <a:ea typeface="Arial" panose="020B0604020202020204"/>
                <a:cs typeface="Arial" panose="020B0604020202020204"/>
              </a:rPr>
              <a:t>S</a:t>
            </a:r>
            <a:endParaRPr sz="600" dirty="0">
              <a:latin typeface="Arial" panose="020B0604020202020204"/>
              <a:ea typeface="Arial" panose="020B0604020202020204"/>
              <a:cs typeface="Arial" panose="020B0604020202020204"/>
            </a:endParaRPr>
          </a:p>
          <a:p>
            <a:pPr marL="12700" algn="l" rtl="0" eaLnBrk="0">
              <a:lnSpc>
                <a:spcPct val="95000"/>
              </a:lnSpc>
              <a:spcBef>
                <a:spcPts val="715"/>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重汽豪沃洒水车</a:t>
            </a:r>
            <a:endParaRPr sz="1400" dirty="0">
              <a:latin typeface="黑体" panose="02010609060101010101" charset="-122"/>
              <a:ea typeface="黑体" panose="02010609060101010101" charset="-122"/>
              <a:cs typeface="黑体" panose="02010609060101010101" charset="-122"/>
            </a:endParaRPr>
          </a:p>
          <a:p>
            <a:pPr marL="139700" algn="l" rtl="0" eaLnBrk="0">
              <a:lnSpc>
                <a:spcPct val="87000"/>
              </a:lnSpc>
              <a:spcBef>
                <a:spcPts val="240"/>
              </a:spcBef>
            </a:pPr>
            <a:r>
              <a:rPr sz="1100" kern="0" spc="12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0"/>
              </a:spcBef>
            </a:pPr>
            <a:r>
              <a:rPr sz="600" kern="0" spc="0" dirty="0">
                <a:solidFill>
                  <a:srgbClr val="505050">
                    <a:alpha val="100000"/>
                  </a:srgbClr>
                </a:solidFill>
                <a:latin typeface="Arial" panose="020B0604020202020204"/>
                <a:ea typeface="Arial" panose="020B0604020202020204"/>
                <a:cs typeface="Arial" panose="020B0604020202020204"/>
              </a:rPr>
              <a:t>THE</a:t>
            </a:r>
            <a:r>
              <a:rPr sz="600" kern="0" spc="100" dirty="0">
                <a:solidFill>
                  <a:srgbClr val="505050">
                    <a:alpha val="100000"/>
                  </a:srgbClr>
                </a:solidFill>
                <a:latin typeface="Arial" panose="020B0604020202020204"/>
                <a:ea typeface="Arial" panose="020B0604020202020204"/>
                <a:cs typeface="Arial" panose="020B0604020202020204"/>
              </a:rPr>
              <a:t> </a:t>
            </a:r>
            <a:r>
              <a:rPr sz="600" kern="0" spc="0" dirty="0">
                <a:solidFill>
                  <a:srgbClr val="505050">
                    <a:alpha val="100000"/>
                  </a:srgbClr>
                </a:solidFill>
                <a:latin typeface="Arial" panose="020B0604020202020204"/>
                <a:ea typeface="Arial" panose="020B0604020202020204"/>
                <a:cs typeface="Arial" panose="020B0604020202020204"/>
              </a:rPr>
              <a:t>MAIN</a:t>
            </a:r>
            <a:r>
              <a:rPr sz="600" kern="0" spc="50" dirty="0">
                <a:solidFill>
                  <a:srgbClr val="505050">
                    <a:alpha val="100000"/>
                  </a:srgbClr>
                </a:solidFill>
                <a:latin typeface="Arial" panose="020B0604020202020204"/>
                <a:ea typeface="Arial" panose="020B0604020202020204"/>
                <a:cs typeface="Arial" panose="020B0604020202020204"/>
              </a:rPr>
              <a:t> </a:t>
            </a:r>
            <a:r>
              <a:rPr sz="600" kern="0" spc="0" dirty="0">
                <a:solidFill>
                  <a:srgbClr val="505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298" name="textbox 298"/>
          <p:cNvSpPr/>
          <p:nvPr/>
        </p:nvSpPr>
        <p:spPr>
          <a:xfrm>
            <a:off x="5442001" y="4360875"/>
            <a:ext cx="1330325" cy="59563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254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SPRINKLER SERIE</a:t>
            </a:r>
            <a:r>
              <a:rPr sz="600" kern="0" spc="0" dirty="0">
                <a:solidFill>
                  <a:srgbClr val="807070">
                    <a:alpha val="100000"/>
                  </a:srgbClr>
                </a:solidFill>
                <a:latin typeface="Arial" panose="020B0604020202020204"/>
                <a:ea typeface="Arial" panose="020B0604020202020204"/>
                <a:cs typeface="Arial" panose="020B0604020202020204"/>
              </a:rPr>
              <a:t>S</a:t>
            </a:r>
            <a:endParaRPr sz="600" dirty="0">
              <a:latin typeface="Arial" panose="020B0604020202020204"/>
              <a:ea typeface="Arial" panose="020B0604020202020204"/>
              <a:cs typeface="Arial" panose="020B0604020202020204"/>
            </a:endParaRPr>
          </a:p>
          <a:p>
            <a:pPr marL="12700" algn="l" rtl="0" eaLnBrk="0">
              <a:lnSpc>
                <a:spcPct val="96000"/>
              </a:lnSpc>
              <a:spcBef>
                <a:spcPts val="710"/>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东风天锦洒水车</a:t>
            </a:r>
            <a:endParaRPr sz="1400" dirty="0">
              <a:latin typeface="黑体" panose="02010609060101010101" charset="-122"/>
              <a:ea typeface="黑体" panose="02010609060101010101" charset="-122"/>
              <a:cs typeface="黑体" panose="02010609060101010101" charset="-122"/>
            </a:endParaRPr>
          </a:p>
          <a:p>
            <a:pPr algn="l" rtl="0" eaLnBrk="0">
              <a:lnSpc>
                <a:spcPct val="104000"/>
              </a:lnSpc>
            </a:pPr>
            <a:endParaRPr sz="300" dirty="0">
              <a:latin typeface="Arial" panose="020B0604020202020204"/>
              <a:ea typeface="Arial" panose="020B0604020202020204"/>
              <a:cs typeface="Arial" panose="020B0604020202020204"/>
            </a:endParaRPr>
          </a:p>
          <a:p>
            <a:pPr marL="139065" algn="l" rtl="0" eaLnBrk="0">
              <a:lnSpc>
                <a:spcPts val="1090"/>
              </a:lnSpc>
              <a:spcBef>
                <a:spcPts val="5"/>
              </a:spcBef>
            </a:pP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主</a:t>
            </a:r>
            <a:r>
              <a:rPr sz="9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要</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参</a:t>
            </a:r>
            <a:r>
              <a:rPr sz="9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数</a:t>
            </a:r>
            <a:endParaRPr sz="900" dirty="0">
              <a:latin typeface="黑体" panose="02010609060101010101" charset="-122"/>
              <a:ea typeface="黑体" panose="02010609060101010101" charset="-122"/>
              <a:cs typeface="黑体" panose="02010609060101010101" charset="-122"/>
            </a:endParaRPr>
          </a:p>
        </p:txBody>
      </p:sp>
      <p:pic>
        <p:nvPicPr>
          <p:cNvPr id="300" name="picture 300"/>
          <p:cNvPicPr>
            <a:picLocks noChangeAspect="1"/>
          </p:cNvPicPr>
          <p:nvPr/>
        </p:nvPicPr>
        <p:blipFill>
          <a:blip r:embed="rId8"/>
          <a:stretch>
            <a:fillRect/>
          </a:stretch>
        </p:blipFill>
        <p:spPr>
          <a:xfrm rot="21600000">
            <a:off x="457193" y="958866"/>
            <a:ext cx="1720787" cy="209515"/>
          </a:xfrm>
          <a:prstGeom prst="rect">
            <a:avLst/>
          </a:prstGeom>
        </p:spPr>
      </p:pic>
      <p:sp>
        <p:nvSpPr>
          <p:cNvPr id="302" name="textbox 302"/>
          <p:cNvSpPr/>
          <p:nvPr/>
        </p:nvSpPr>
        <p:spPr>
          <a:xfrm>
            <a:off x="406308"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5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304" name="textbox 304"/>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306" name="textbox 306"/>
          <p:cNvSpPr/>
          <p:nvPr/>
        </p:nvSpPr>
        <p:spPr>
          <a:xfrm>
            <a:off x="8337489" y="608014"/>
            <a:ext cx="1515744" cy="44323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505050">
                    <a:alpha val="100000"/>
                  </a:srgbClr>
                </a:solidFill>
                <a:latin typeface="Arial" panose="020B0604020202020204"/>
                <a:ea typeface="Arial" panose="020B0604020202020204"/>
                <a:cs typeface="Arial" panose="020B0604020202020204"/>
              </a:rPr>
              <a:t>GREEN SPRAY TRUCK SERIES</a:t>
            </a:r>
            <a:endParaRPr sz="800" dirty="0">
              <a:latin typeface="Arial" panose="020B0604020202020204"/>
              <a:ea typeface="Arial" panose="020B0604020202020204"/>
              <a:cs typeface="Arial" panose="020B0604020202020204"/>
            </a:endParaRPr>
          </a:p>
          <a:p>
            <a:pPr algn="l" rtl="0" eaLnBrk="0">
              <a:lnSpc>
                <a:spcPct val="114000"/>
              </a:lnSpc>
            </a:pPr>
            <a:endParaRPr sz="400" dirty="0">
              <a:latin typeface="Arial" panose="020B0604020202020204"/>
              <a:ea typeface="Arial" panose="020B0604020202020204"/>
              <a:cs typeface="Arial" panose="020B0604020202020204"/>
            </a:endParaRPr>
          </a:p>
          <a:p>
            <a:pPr algn="r" rtl="0" eaLnBrk="0">
              <a:lnSpc>
                <a:spcPct val="96000"/>
              </a:lnSpc>
              <a:spcBef>
                <a:spcPts val="5"/>
              </a:spcBef>
            </a:pPr>
            <a:r>
              <a:rPr sz="1600" b="1" kern="0" spc="100" dirty="0">
                <a:solidFill>
                  <a:srgbClr val="109050">
                    <a:alpha val="100000"/>
                  </a:srgbClr>
                </a:solidFill>
                <a:latin typeface="黑体" panose="02010609060101010101" charset="-122"/>
                <a:ea typeface="黑体" panose="02010609060101010101" charset="-122"/>
                <a:cs typeface="黑体" panose="02010609060101010101" charset="-122"/>
              </a:rPr>
              <a:t>洒水车系列</a:t>
            </a:r>
            <a:endParaRPr sz="1600" dirty="0">
              <a:latin typeface="黑体" panose="02010609060101010101" charset="-122"/>
              <a:ea typeface="黑体" panose="02010609060101010101" charset="-122"/>
              <a:cs typeface="黑体" panose="02010609060101010101" charset="-122"/>
            </a:endParaRPr>
          </a:p>
        </p:txBody>
      </p:sp>
      <p:sp>
        <p:nvSpPr>
          <p:cNvPr id="308" name="textbox 308"/>
          <p:cNvSpPr/>
          <p:nvPr/>
        </p:nvSpPr>
        <p:spPr>
          <a:xfrm>
            <a:off x="10617294" y="608014"/>
            <a:ext cx="1510030" cy="44323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505050">
                    <a:alpha val="100000"/>
                  </a:srgbClr>
                </a:solidFill>
                <a:latin typeface="Arial" panose="020B0604020202020204"/>
                <a:ea typeface="Arial" panose="020B0604020202020204"/>
                <a:cs typeface="Arial" panose="020B0604020202020204"/>
              </a:rPr>
              <a:t>GREEN SPRAY TRUCK SERIES</a:t>
            </a:r>
            <a:endParaRPr sz="800" dirty="0">
              <a:latin typeface="Arial" panose="020B0604020202020204"/>
              <a:ea typeface="Arial" panose="020B0604020202020204"/>
              <a:cs typeface="Arial" panose="020B0604020202020204"/>
            </a:endParaRPr>
          </a:p>
          <a:p>
            <a:pPr algn="l" rtl="0" eaLnBrk="0">
              <a:lnSpc>
                <a:spcPct val="114000"/>
              </a:lnSpc>
            </a:pPr>
            <a:endParaRPr sz="400" dirty="0">
              <a:latin typeface="Arial" panose="020B0604020202020204"/>
              <a:ea typeface="Arial" panose="020B0604020202020204"/>
              <a:cs typeface="Arial" panose="020B0604020202020204"/>
            </a:endParaRPr>
          </a:p>
          <a:p>
            <a:pPr marL="15240" algn="l" rtl="0" eaLnBrk="0">
              <a:lnSpc>
                <a:spcPct val="96000"/>
              </a:lnSpc>
              <a:spcBef>
                <a:spcPts val="5"/>
              </a:spcBef>
            </a:pPr>
            <a:r>
              <a:rPr sz="1600" b="1" kern="0" spc="110" dirty="0">
                <a:solidFill>
                  <a:srgbClr val="109050">
                    <a:alpha val="100000"/>
                  </a:srgbClr>
                </a:solidFill>
                <a:latin typeface="黑体" panose="02010609060101010101" charset="-122"/>
                <a:ea typeface="黑体" panose="02010609060101010101" charset="-122"/>
                <a:cs typeface="黑体" panose="02010609060101010101" charset="-122"/>
              </a:rPr>
              <a:t>洒水车系列</a:t>
            </a:r>
            <a:endParaRPr sz="1600" dirty="0">
              <a:latin typeface="黑体" panose="02010609060101010101" charset="-122"/>
              <a:ea typeface="黑体" panose="02010609060101010101" charset="-122"/>
              <a:cs typeface="黑体" panose="02010609060101010101" charset="-122"/>
            </a:endParaRPr>
          </a:p>
        </p:txBody>
      </p:sp>
      <p:sp>
        <p:nvSpPr>
          <p:cNvPr id="310" name="textbox 310"/>
          <p:cNvSpPr/>
          <p:nvPr/>
        </p:nvSpPr>
        <p:spPr>
          <a:xfrm>
            <a:off x="10617295" y="4360875"/>
            <a:ext cx="13430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SPRINKLER SERI</a:t>
            </a:r>
            <a:r>
              <a:rPr sz="600" kern="0" spc="0" dirty="0">
                <a:solidFill>
                  <a:srgbClr val="807070">
                    <a:alpha val="100000"/>
                  </a:srgbClr>
                </a:solidFill>
                <a:latin typeface="Arial" panose="020B0604020202020204"/>
                <a:ea typeface="Arial" panose="020B0604020202020204"/>
                <a:cs typeface="Arial" panose="020B0604020202020204"/>
              </a:rPr>
              <a:t>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80" dirty="0">
                <a:solidFill>
                  <a:srgbClr val="109050">
                    <a:alpha val="100000"/>
                  </a:srgbClr>
                </a:solidFill>
                <a:latin typeface="黑体" panose="02010609060101010101" charset="-122"/>
                <a:ea typeface="黑体" panose="02010609060101010101" charset="-122"/>
                <a:cs typeface="黑体" panose="02010609060101010101" charset="-122"/>
              </a:rPr>
              <a:t>东风华神洒水车</a:t>
            </a:r>
            <a:endParaRPr sz="1400" dirty="0">
              <a:latin typeface="黑体" panose="02010609060101010101" charset="-122"/>
              <a:ea typeface="黑体" panose="02010609060101010101" charset="-122"/>
              <a:cs typeface="黑体" panose="02010609060101010101" charset="-122"/>
            </a:endParaRPr>
          </a:p>
        </p:txBody>
      </p:sp>
      <p:sp>
        <p:nvSpPr>
          <p:cNvPr id="312" name="textbox 312"/>
          <p:cNvSpPr/>
          <p:nvPr/>
        </p:nvSpPr>
        <p:spPr>
          <a:xfrm>
            <a:off x="406308" y="4360875"/>
            <a:ext cx="1330325" cy="40703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SPRINKLER SERIE</a:t>
            </a:r>
            <a:r>
              <a:rPr sz="600" kern="0" spc="0" dirty="0">
                <a:solidFill>
                  <a:srgbClr val="807070">
                    <a:alpha val="100000"/>
                  </a:srgbClr>
                </a:solidFill>
                <a:latin typeface="Arial" panose="020B0604020202020204"/>
                <a:ea typeface="Arial" panose="020B0604020202020204"/>
                <a:cs typeface="Arial" panose="020B0604020202020204"/>
              </a:rPr>
              <a:t>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福田奥铃洒水车</a:t>
            </a:r>
            <a:endParaRPr sz="1400" dirty="0">
              <a:latin typeface="黑体" panose="02010609060101010101" charset="-122"/>
              <a:ea typeface="黑体" panose="02010609060101010101" charset="-122"/>
              <a:cs typeface="黑体" panose="02010609060101010101" charset="-122"/>
            </a:endParaRPr>
          </a:p>
        </p:txBody>
      </p:sp>
      <p:sp>
        <p:nvSpPr>
          <p:cNvPr id="314" name="textbox 314"/>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316" name="textbox 316"/>
          <p:cNvSpPr/>
          <p:nvPr/>
        </p:nvSpPr>
        <p:spPr>
          <a:xfrm>
            <a:off x="18580093"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318" name="picture 318"/>
          <p:cNvPicPr>
            <a:picLocks noChangeAspect="1"/>
          </p:cNvPicPr>
          <p:nvPr/>
        </p:nvPicPr>
        <p:blipFill>
          <a:blip r:embed="rId9"/>
          <a:stretch>
            <a:fillRect/>
          </a:stretch>
        </p:blipFill>
        <p:spPr>
          <a:xfrm rot="21600000">
            <a:off x="438100" y="4743466"/>
            <a:ext cx="723871" cy="165084"/>
          </a:xfrm>
          <a:prstGeom prst="rect">
            <a:avLst/>
          </a:prstGeom>
        </p:spPr>
      </p:pic>
      <p:pic>
        <p:nvPicPr>
          <p:cNvPr id="320" name="picture 320"/>
          <p:cNvPicPr>
            <a:picLocks noChangeAspect="1"/>
          </p:cNvPicPr>
          <p:nvPr/>
        </p:nvPicPr>
        <p:blipFill>
          <a:blip r:embed="rId10"/>
          <a:stretch>
            <a:fillRect/>
          </a:stretch>
        </p:blipFill>
        <p:spPr>
          <a:xfrm rot="21600000">
            <a:off x="10667975" y="4743466"/>
            <a:ext cx="711143" cy="16508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 name="picture 322"/>
          <p:cNvPicPr>
            <a:picLocks noChangeAspect="1"/>
          </p:cNvPicPr>
          <p:nvPr/>
        </p:nvPicPr>
        <p:blipFill>
          <a:blip r:embed="rId1"/>
          <a:stretch>
            <a:fillRect/>
          </a:stretch>
        </p:blipFill>
        <p:spPr>
          <a:xfrm rot="21600000">
            <a:off x="0" y="0"/>
            <a:ext cx="20529550" cy="7569200"/>
          </a:xfrm>
          <a:prstGeom prst="rect">
            <a:avLst/>
          </a:prstGeom>
        </p:spPr>
      </p:pic>
      <p:pic>
        <p:nvPicPr>
          <p:cNvPr id="324" name="picture 324"/>
          <p:cNvPicPr>
            <a:picLocks noChangeAspect="1"/>
          </p:cNvPicPr>
          <p:nvPr/>
        </p:nvPicPr>
        <p:blipFill>
          <a:blip r:embed="rId2"/>
          <a:stretch>
            <a:fillRect/>
          </a:stretch>
        </p:blipFill>
        <p:spPr>
          <a:xfrm rot="21600000">
            <a:off x="5448337" y="1377973"/>
            <a:ext cx="4362324" cy="2781302"/>
          </a:xfrm>
          <a:prstGeom prst="rect">
            <a:avLst/>
          </a:prstGeom>
        </p:spPr>
      </p:pic>
      <p:pic>
        <p:nvPicPr>
          <p:cNvPr id="326" name="picture 326"/>
          <p:cNvPicPr>
            <a:picLocks noChangeAspect="1"/>
          </p:cNvPicPr>
          <p:nvPr/>
        </p:nvPicPr>
        <p:blipFill>
          <a:blip r:embed="rId3"/>
          <a:stretch>
            <a:fillRect/>
          </a:stretch>
        </p:blipFill>
        <p:spPr>
          <a:xfrm rot="21600000">
            <a:off x="10636155" y="1390613"/>
            <a:ext cx="4337073" cy="2755945"/>
          </a:xfrm>
          <a:prstGeom prst="rect">
            <a:avLst/>
          </a:prstGeom>
        </p:spPr>
      </p:pic>
      <p:pic>
        <p:nvPicPr>
          <p:cNvPr id="328" name="picture 328"/>
          <p:cNvPicPr>
            <a:picLocks noChangeAspect="1"/>
          </p:cNvPicPr>
          <p:nvPr/>
        </p:nvPicPr>
        <p:blipFill>
          <a:blip r:embed="rId4"/>
          <a:stretch>
            <a:fillRect/>
          </a:stretch>
        </p:blipFill>
        <p:spPr>
          <a:xfrm rot="21600000">
            <a:off x="15709827" y="1416046"/>
            <a:ext cx="4330709" cy="2724155"/>
          </a:xfrm>
          <a:prstGeom prst="rect">
            <a:avLst/>
          </a:prstGeom>
        </p:spPr>
      </p:pic>
      <p:pic>
        <p:nvPicPr>
          <p:cNvPr id="330" name="picture 330"/>
          <p:cNvPicPr>
            <a:picLocks noChangeAspect="1"/>
          </p:cNvPicPr>
          <p:nvPr/>
        </p:nvPicPr>
        <p:blipFill>
          <a:blip r:embed="rId5"/>
          <a:stretch>
            <a:fillRect/>
          </a:stretch>
        </p:blipFill>
        <p:spPr>
          <a:xfrm rot="21600000">
            <a:off x="444464" y="1517624"/>
            <a:ext cx="4317979" cy="2622576"/>
          </a:xfrm>
          <a:prstGeom prst="rect">
            <a:avLst/>
          </a:prstGeom>
        </p:spPr>
      </p:pic>
      <p:graphicFrame>
        <p:nvGraphicFramePr>
          <p:cNvPr id="332" name="table 332"/>
          <p:cNvGraphicFramePr>
            <a:graphicFrameLocks noGrp="1"/>
          </p:cNvGraphicFramePr>
          <p:nvPr/>
        </p:nvGraphicFramePr>
        <p:xfrm>
          <a:off x="5476777" y="5140323"/>
          <a:ext cx="4324350" cy="1809750"/>
        </p:xfrm>
        <a:graphic>
          <a:graphicData uri="http://schemas.openxmlformats.org/drawingml/2006/table">
            <a:tbl>
              <a:tblPr/>
              <a:tblGrid>
                <a:gridCol w="657225"/>
                <a:gridCol w="762000"/>
                <a:gridCol w="1416050"/>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065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GPSD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1112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536700"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113030" algn="l" rtl="0" eaLnBrk="0">
                        <a:lnSpc>
                          <a:spcPct val="99000"/>
                        </a:lnSpc>
                        <a:spcBef>
                          <a:spcPts val="0"/>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574800" algn="l" rtl="0" eaLnBrk="0">
                        <a:lnSpc>
                          <a:spcPts val="1415"/>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3.79m³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9430"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4000"/>
                        </a:lnSpc>
                      </a:pPr>
                      <a:endParaRPr sz="500" dirty="0">
                        <a:latin typeface="Arial" panose="020B0604020202020204"/>
                        <a:ea typeface="Arial" panose="020B0604020202020204"/>
                        <a:cs typeface="Arial" panose="020B0604020202020204"/>
                      </a:endParaRPr>
                    </a:p>
                    <a:p>
                      <a:pPr marL="326390" algn="l" rtl="0" eaLnBrk="0">
                        <a:lnSpc>
                          <a:spcPct val="95000"/>
                        </a:lnSpc>
                        <a:spcBef>
                          <a:spcPts val="0"/>
                        </a:spcBef>
                      </a:pPr>
                      <a:r>
                        <a:rPr sz="15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1000"/>
                        </a:lnSpc>
                      </a:pPr>
                      <a:endParaRPr sz="500" dirty="0">
                        <a:latin typeface="Arial" panose="020B0604020202020204"/>
                        <a:ea typeface="Arial" panose="020B0604020202020204"/>
                        <a:cs typeface="Arial" panose="020B0604020202020204"/>
                      </a:endParaRPr>
                    </a:p>
                    <a:p>
                      <a:pPr marL="327025" algn="l" rtl="0" eaLnBrk="0">
                        <a:lnSpc>
                          <a:spcPct val="92000"/>
                        </a:lnSpc>
                        <a:spcBef>
                          <a:spcPts val="0"/>
                        </a:spcBef>
                      </a:pP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sz="500" dirty="0">
                        <a:latin typeface="Arial" panose="020B0604020202020204"/>
                        <a:ea typeface="Arial" panose="020B0604020202020204"/>
                        <a:cs typeface="Arial" panose="020B0604020202020204"/>
                      </a:endParaRPr>
                    </a:p>
                    <a:p>
                      <a:pPr marL="323850" algn="l" rtl="0" eaLnBrk="0">
                        <a:lnSpc>
                          <a:spcPct val="92000"/>
                        </a:lnSpc>
                        <a:spcBef>
                          <a:spcPts val="0"/>
                        </a:spcBef>
                      </a:pP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3430(Kg)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34" name="table 334"/>
          <p:cNvGraphicFramePr>
            <a:graphicFrameLocks noGrp="1"/>
          </p:cNvGraphicFramePr>
          <p:nvPr/>
        </p:nvGraphicFramePr>
        <p:xfrm>
          <a:off x="10658436"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700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5120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GPSD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1403350" algn="l" rtl="0" eaLnBrk="0">
                        <a:lnSpc>
                          <a:spcPct val="96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3800(mm)</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574800" algn="l" rtl="0" eaLnBrk="0">
                        <a:lnSpc>
                          <a:spcPts val="1415"/>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7.46m³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9212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211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855"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6825,6760,7</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065700(Kg)</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38735"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5035,4795(Kg)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36" name="table 336"/>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9530" algn="l" rtl="0" eaLnBrk="0">
                        <a:lnSpc>
                          <a:spcPct val="95000"/>
                        </a:lnSpc>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983615" algn="l" rtl="0" eaLnBrk="0">
                        <a:lnSpc>
                          <a:spcPct val="7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CLH5182GPSD6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17475" algn="l" rtl="0" eaLnBrk="0">
                        <a:lnSpc>
                          <a:spcPct val="9400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3000"/>
                        </a:lnSpc>
                      </a:pPr>
                      <a:endParaRPr sz="400" dirty="0">
                        <a:latin typeface="Arial" panose="020B0604020202020204"/>
                        <a:ea typeface="Arial" panose="020B0604020202020204"/>
                        <a:cs typeface="Arial" panose="020B0604020202020204"/>
                      </a:endParaRPr>
                    </a:p>
                    <a:p>
                      <a:pPr marL="831850" algn="l" rtl="0" eaLnBrk="0">
                        <a:lnSpc>
                          <a:spcPct val="96000"/>
                        </a:lnSpc>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3950,4500,4700(</a:t>
                      </a:r>
                      <a:r>
                        <a:rPr sz="1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17475" algn="l" rtl="0" eaLnBrk="0">
                        <a:lnSpc>
                          <a:spcPct val="95000"/>
                        </a:lnSpc>
                        <a:spcBef>
                          <a:spcPts val="0"/>
                        </a:spcBef>
                      </a:pP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800" dirty="0">
                        <a:latin typeface="Arial" panose="020B0604020202020204"/>
                        <a:ea typeface="Arial" panose="020B0604020202020204"/>
                        <a:cs typeface="Arial" panose="020B0604020202020204"/>
                      </a:endParaRPr>
                    </a:p>
                    <a:p>
                      <a:pPr marL="1225550" algn="l" rtl="0" eaLnBrk="0">
                        <a:lnSpc>
                          <a:spcPts val="1365"/>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11.66m³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500380" algn="l" rtl="0" eaLnBrk="0">
                        <a:lnSpc>
                          <a:spcPct val="95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27355" algn="l" rtl="0" eaLnBrk="0">
                        <a:lnSpc>
                          <a:spcPct val="95000"/>
                        </a:lnSpc>
                        <a:spcBef>
                          <a:spcPts val="0"/>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500" dirty="0">
                        <a:latin typeface="Arial" panose="020B0604020202020204"/>
                        <a:ea typeface="Arial" panose="020B0604020202020204"/>
                        <a:cs typeface="Arial" panose="020B0604020202020204"/>
                      </a:endParaRPr>
                    </a:p>
                    <a:p>
                      <a:pPr marL="365125" algn="l" rtl="0" eaLnBrk="0">
                        <a:lnSpc>
                          <a:spcPct val="95000"/>
                        </a:lnSpc>
                        <a:spcBef>
                          <a:spcPts val="0"/>
                        </a:spcBef>
                      </a:pPr>
                      <a:r>
                        <a:rPr sz="15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396875" algn="l" rtl="0" eaLnBrk="0">
                        <a:lnSpc>
                          <a:spcPct val="92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18000(Kg)</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algn="r" rtl="0" eaLnBrk="0">
                        <a:lnSpc>
                          <a:spcPct val="92000"/>
                        </a:lnSpc>
                        <a:spcBef>
                          <a:spcPts val="5"/>
                        </a:spcBef>
                      </a:pP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1045,1098,0615,1050Kg)</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400" dirty="0">
                        <a:latin typeface="Arial" panose="020B0604020202020204"/>
                        <a:ea typeface="Arial" panose="020B0604020202020204"/>
                        <a:cs typeface="Arial" panose="020B0604020202020204"/>
                      </a:endParaRPr>
                    </a:p>
                    <a:p>
                      <a:pPr marL="19050" algn="l" rtl="0" eaLnBrk="0">
                        <a:lnSpc>
                          <a:spcPct val="95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6825,7255(</a:t>
                      </a:r>
                      <a:r>
                        <a:rPr sz="1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338" name="table 338"/>
          <p:cNvGraphicFramePr>
            <a:graphicFrameLocks noGrp="1"/>
          </p:cNvGraphicFramePr>
          <p:nvPr/>
        </p:nvGraphicFramePr>
        <p:xfrm>
          <a:off x="434925" y="5146681"/>
          <a:ext cx="4323714" cy="1803400"/>
        </p:xfrm>
        <a:graphic>
          <a:graphicData uri="http://schemas.openxmlformats.org/drawingml/2006/table">
            <a:tbl>
              <a:tblPr/>
              <a:tblGrid>
                <a:gridCol w="644525"/>
                <a:gridCol w="774700"/>
                <a:gridCol w="1409700"/>
                <a:gridCol w="1494789"/>
              </a:tblGrid>
              <a:tr h="36512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048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504950" algn="l" rtl="0" eaLnBrk="0">
                        <a:lnSpc>
                          <a:spcPct val="78000"/>
                        </a:lnSpc>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CLH5250GP</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SSZ6</a:t>
                      </a:r>
                      <a:endParaRPr sz="8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8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6350" algn="l" rtl="0" eaLnBrk="0">
                        <a:lnSpc>
                          <a:spcPct val="93000"/>
                        </a:lnSpc>
                      </a:pP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4350+1350,4750+1350,5900+1350,5350+135,3400+1350,3650+1350,3850+1350</a:t>
                      </a: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endParaRPr sz="8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543050" algn="l" rtl="0" eaLnBrk="0">
                        <a:lnSpc>
                          <a:spcPts val="1415"/>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15.68m³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9212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211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5085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15240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14195,1426</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400" dirty="0">
                        <a:latin typeface="Arial" panose="020B0604020202020204"/>
                        <a:ea typeface="Arial" panose="020B0604020202020204"/>
                        <a:cs typeface="Arial" panose="020B0604020202020204"/>
                      </a:endParaRPr>
                    </a:p>
                    <a:p>
                      <a:pPr marL="228600" algn="l" rtl="0" eaLnBrk="0">
                        <a:lnSpc>
                          <a:spcPct val="92000"/>
                        </a:lnSpc>
                        <a:spcBef>
                          <a:spcPts val="0"/>
                        </a:spcBef>
                      </a:pPr>
                      <a:r>
                        <a:rPr sz="18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10610(Kg)</a:t>
                      </a:r>
                      <a:endParaRPr sz="18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340" name="picture 340"/>
          <p:cNvPicPr>
            <a:picLocks noChangeAspect="1"/>
          </p:cNvPicPr>
          <p:nvPr/>
        </p:nvPicPr>
        <p:blipFill>
          <a:blip r:embed="rId6"/>
          <a:stretch>
            <a:fillRect/>
          </a:stretch>
        </p:blipFill>
        <p:spPr>
          <a:xfrm rot="21600000">
            <a:off x="19907299" y="7131018"/>
            <a:ext cx="184150" cy="133369"/>
          </a:xfrm>
          <a:prstGeom prst="rect">
            <a:avLst/>
          </a:prstGeom>
        </p:spPr>
      </p:pic>
      <p:graphicFrame>
        <p:nvGraphicFramePr>
          <p:cNvPr id="342" name="table 342"/>
          <p:cNvGraphicFramePr>
            <a:graphicFrameLocks noGrp="1"/>
          </p:cNvGraphicFramePr>
          <p:nvPr/>
        </p:nvGraphicFramePr>
        <p:xfrm>
          <a:off x="18723058" y="7127844"/>
          <a:ext cx="1250314" cy="142875"/>
        </p:xfrm>
        <a:graphic>
          <a:graphicData uri="http://schemas.openxmlformats.org/drawingml/2006/table">
            <a:tbl>
              <a:tblPr/>
              <a:tblGrid>
                <a:gridCol w="1177925"/>
                <a:gridCol w="72389"/>
              </a:tblGrid>
              <a:tr h="142875">
                <a:tc>
                  <a:txBody>
                    <a:bodyPr/>
                    <a:lstStyle/>
                    <a:p>
                      <a:pPr algn="l" rtl="0" eaLnBrk="0">
                        <a:lnSpc>
                          <a:spcPct val="125000"/>
                        </a:lnSpc>
                      </a:pPr>
                      <a:endParaRPr sz="200" dirty="0">
                        <a:latin typeface="Arial" panose="020B0604020202020204"/>
                        <a:ea typeface="Arial" panose="020B0604020202020204"/>
                        <a:cs typeface="Arial" panose="020B0604020202020204"/>
                      </a:endParaRPr>
                    </a:p>
                    <a:p>
                      <a:pPr marL="15240" algn="l" rtl="0" eaLnBrk="0">
                        <a:lnSpc>
                          <a:spcPct val="94000"/>
                        </a:lnSpc>
                        <a:spcBef>
                          <a:spcPts val="0"/>
                        </a:spcBef>
                      </a:pP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kern="0" spc="-3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ts val="1075"/>
                        </a:lnSpc>
                      </a:pPr>
                      <a:endParaRPr sz="8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sp>
        <p:nvSpPr>
          <p:cNvPr id="344" name="textbox 344"/>
          <p:cNvSpPr/>
          <p:nvPr/>
        </p:nvSpPr>
        <p:spPr>
          <a:xfrm>
            <a:off x="527021" y="7190937"/>
            <a:ext cx="19457035" cy="13207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3000"/>
              </a:lnSpc>
              <a:tabLst>
                <a:tab pos="19443700" algn="l"/>
              </a:tabLst>
            </a:pP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7</a:t>
            </a:r>
            <a:r>
              <a:rPr sz="600" kern="0" spc="20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·求创</a:t>
            </a:r>
            <a:r>
              <a:rPr sz="600" kern="0" spc="-20" dirty="0">
                <a:solidFill>
                  <a:srgbClr val="306070">
                    <a:alpha val="100000"/>
                  </a:srgbClr>
                </a:solidFill>
                <a:latin typeface="黑体" panose="02010609060101010101" charset="-122"/>
                <a:ea typeface="黑体" panose="02010609060101010101" charset="-122"/>
                <a:cs typeface="黑体" panose="02010609060101010101" charset="-122"/>
              </a:rPr>
              <a:t>新-赢服务</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600" u="sng" kern="0" spc="0" dirty="0">
                <a:solidFill>
                  <a:srgbClr val="306070">
                    <a:alpha val="100000"/>
                  </a:srgbClr>
                </a:solidFill>
                <a:uFill>
                  <a:solidFill>
                    <a:srgbClr val="000000"/>
                  </a:solidFill>
                </a:uFill>
                <a:latin typeface="黑体" panose="02010609060101010101" charset="-122"/>
                <a:ea typeface="黑体" panose="02010609060101010101" charset="-122"/>
                <a:cs typeface="黑体" panose="02010609060101010101" charset="-122"/>
              </a:rPr>
              <a:t>	</a:t>
            </a:r>
            <a:endParaRPr sz="600" dirty="0">
              <a:latin typeface="黑体" panose="02010609060101010101" charset="-122"/>
              <a:ea typeface="黑体" panose="02010609060101010101" charset="-122"/>
              <a:cs typeface="黑体" panose="02010609060101010101" charset="-122"/>
            </a:endParaRPr>
          </a:p>
        </p:txBody>
      </p:sp>
      <p:sp>
        <p:nvSpPr>
          <p:cNvPr id="346" name="textbox 346"/>
          <p:cNvSpPr/>
          <p:nvPr/>
        </p:nvSpPr>
        <p:spPr>
          <a:xfrm>
            <a:off x="10623454" y="4360875"/>
            <a:ext cx="1889125" cy="40830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8080">
                    <a:alpha val="100000"/>
                  </a:srgbClr>
                </a:solidFill>
                <a:latin typeface="Arial" panose="020B0604020202020204"/>
                <a:ea typeface="Arial" panose="020B0604020202020204"/>
                <a:cs typeface="Arial" panose="020B0604020202020204"/>
              </a:rPr>
              <a:t>GREEN SPRAYTRUCK SE</a:t>
            </a:r>
            <a:r>
              <a:rPr sz="600" kern="0" spc="0" dirty="0">
                <a:solidFill>
                  <a:srgbClr val="808080">
                    <a:alpha val="100000"/>
                  </a:srgbClr>
                </a:solidFill>
                <a:latin typeface="Arial" panose="020B0604020202020204"/>
                <a:ea typeface="Arial" panose="020B0604020202020204"/>
                <a:cs typeface="Arial" panose="020B0604020202020204"/>
              </a:rPr>
              <a:t>RIES</a:t>
            </a:r>
            <a:endParaRPr sz="600" dirty="0">
              <a:latin typeface="Arial" panose="020B0604020202020204"/>
              <a:ea typeface="Arial" panose="020B0604020202020204"/>
              <a:cs typeface="Arial" panose="020B0604020202020204"/>
            </a:endParaRPr>
          </a:p>
          <a:p>
            <a:pPr algn="l" rtl="0" eaLnBrk="0">
              <a:lnSpc>
                <a:spcPct val="119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东风多利卡绿化喷洒车</a:t>
            </a:r>
            <a:endParaRPr sz="1400" dirty="0">
              <a:latin typeface="黑体" panose="02010609060101010101" charset="-122"/>
              <a:ea typeface="黑体" panose="02010609060101010101" charset="-122"/>
              <a:cs typeface="黑体" panose="02010609060101010101" charset="-122"/>
            </a:endParaRPr>
          </a:p>
        </p:txBody>
      </p:sp>
      <p:sp>
        <p:nvSpPr>
          <p:cNvPr id="348" name="textbox 348"/>
          <p:cNvSpPr/>
          <p:nvPr/>
        </p:nvSpPr>
        <p:spPr>
          <a:xfrm>
            <a:off x="5442001" y="4360875"/>
            <a:ext cx="1889125" cy="40830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254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GREEN SPRAY TRUCK </a:t>
            </a:r>
            <a:r>
              <a:rPr sz="600" kern="0" spc="-1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algn="l" rtl="0" eaLnBrk="0">
              <a:lnSpc>
                <a:spcPct val="119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东风多利卡绿化喷洒车</a:t>
            </a:r>
            <a:endParaRPr sz="1400" dirty="0">
              <a:latin typeface="黑体" panose="02010609060101010101" charset="-122"/>
              <a:ea typeface="黑体" panose="02010609060101010101" charset="-122"/>
              <a:cs typeface="黑体" panose="02010609060101010101" charset="-122"/>
            </a:endParaRPr>
          </a:p>
        </p:txBody>
      </p:sp>
      <p:pic>
        <p:nvPicPr>
          <p:cNvPr id="350" name="picture 350"/>
          <p:cNvPicPr>
            <a:picLocks noChangeAspect="1"/>
          </p:cNvPicPr>
          <p:nvPr/>
        </p:nvPicPr>
        <p:blipFill>
          <a:blip r:embed="rId7"/>
          <a:stretch>
            <a:fillRect/>
          </a:stretch>
        </p:blipFill>
        <p:spPr>
          <a:xfrm rot="21600000">
            <a:off x="457193" y="958866"/>
            <a:ext cx="1720787" cy="209515"/>
          </a:xfrm>
          <a:prstGeom prst="rect">
            <a:avLst/>
          </a:prstGeom>
        </p:spPr>
      </p:pic>
      <p:sp>
        <p:nvSpPr>
          <p:cNvPr id="352" name="textbox 352"/>
          <p:cNvSpPr/>
          <p:nvPr/>
        </p:nvSpPr>
        <p:spPr>
          <a:xfrm>
            <a:off x="412672"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5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354" name="textbox 354"/>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356" name="textbox 356"/>
          <p:cNvSpPr/>
          <p:nvPr/>
        </p:nvSpPr>
        <p:spPr>
          <a:xfrm>
            <a:off x="10623455" y="608014"/>
            <a:ext cx="1566544" cy="441959"/>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505050">
                    <a:alpha val="100000"/>
                  </a:srgbClr>
                </a:solidFill>
                <a:latin typeface="Arial" panose="020B0604020202020204"/>
                <a:ea typeface="Arial" panose="020B0604020202020204"/>
                <a:cs typeface="Arial" panose="020B0604020202020204"/>
              </a:rPr>
              <a:t>GREEN SPRAY TRUCK SERIES</a:t>
            </a:r>
            <a:endParaRPr sz="800" dirty="0">
              <a:latin typeface="Arial" panose="020B0604020202020204"/>
              <a:ea typeface="Arial" panose="020B0604020202020204"/>
              <a:cs typeface="Arial" panose="020B0604020202020204"/>
            </a:endParaRPr>
          </a:p>
          <a:p>
            <a:pPr algn="l" rtl="0" eaLnBrk="0">
              <a:lnSpc>
                <a:spcPct val="116000"/>
              </a:lnSpc>
            </a:pPr>
            <a:endParaRPr sz="400" dirty="0">
              <a:latin typeface="Arial" panose="020B0604020202020204"/>
              <a:ea typeface="Arial" panose="020B0604020202020204"/>
              <a:cs typeface="Arial" panose="020B0604020202020204"/>
            </a:endParaRPr>
          </a:p>
          <a:p>
            <a:pPr marL="15240" algn="l" rtl="0" eaLnBrk="0">
              <a:lnSpc>
                <a:spcPct val="95000"/>
              </a:lnSpc>
            </a:pPr>
            <a:r>
              <a:rPr sz="1600" b="1" kern="0" spc="110" dirty="0">
                <a:solidFill>
                  <a:srgbClr val="109050">
                    <a:alpha val="100000"/>
                  </a:srgbClr>
                </a:solidFill>
                <a:latin typeface="黑体" panose="02010609060101010101" charset="-122"/>
                <a:ea typeface="黑体" panose="02010609060101010101" charset="-122"/>
                <a:cs typeface="黑体" panose="02010609060101010101" charset="-122"/>
              </a:rPr>
              <a:t>绿化喷洒车系列</a:t>
            </a:r>
            <a:endParaRPr sz="1600" dirty="0">
              <a:latin typeface="黑体" panose="02010609060101010101" charset="-122"/>
              <a:ea typeface="黑体" panose="02010609060101010101" charset="-122"/>
              <a:cs typeface="黑体" panose="02010609060101010101" charset="-122"/>
            </a:endParaRPr>
          </a:p>
        </p:txBody>
      </p:sp>
      <p:sp>
        <p:nvSpPr>
          <p:cNvPr id="358" name="textbox 358"/>
          <p:cNvSpPr/>
          <p:nvPr/>
        </p:nvSpPr>
        <p:spPr>
          <a:xfrm>
            <a:off x="8289685" y="608014"/>
            <a:ext cx="1563369" cy="441959"/>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algn="r" rtl="0" eaLnBrk="0">
              <a:lnSpc>
                <a:spcPct val="93000"/>
              </a:lnSpc>
            </a:pPr>
            <a:r>
              <a:rPr sz="800" kern="0" spc="-10" dirty="0">
                <a:solidFill>
                  <a:srgbClr val="505050">
                    <a:alpha val="100000"/>
                  </a:srgbClr>
                </a:solidFill>
                <a:latin typeface="Arial" panose="020B0604020202020204"/>
                <a:ea typeface="Arial" panose="020B0604020202020204"/>
                <a:cs typeface="Arial" panose="020B0604020202020204"/>
              </a:rPr>
              <a:t>GREEN SPRAY TRUCK SERIES</a:t>
            </a:r>
            <a:endParaRPr sz="800" dirty="0">
              <a:latin typeface="Arial" panose="020B0604020202020204"/>
              <a:ea typeface="Arial" panose="020B0604020202020204"/>
              <a:cs typeface="Arial" panose="020B0604020202020204"/>
            </a:endParaRPr>
          </a:p>
          <a:p>
            <a:pPr algn="l" rtl="0" eaLnBrk="0">
              <a:lnSpc>
                <a:spcPct val="116000"/>
              </a:lnSpc>
            </a:pPr>
            <a:endParaRPr sz="400" dirty="0">
              <a:latin typeface="Arial" panose="020B0604020202020204"/>
              <a:ea typeface="Arial" panose="020B0604020202020204"/>
              <a:cs typeface="Arial" panose="020B0604020202020204"/>
            </a:endParaRPr>
          </a:p>
          <a:p>
            <a:pPr marL="12700" algn="l" rtl="0" eaLnBrk="0">
              <a:lnSpc>
                <a:spcPct val="95000"/>
              </a:lnSpc>
            </a:pPr>
            <a:r>
              <a:rPr sz="1600" b="1" kern="0" spc="110" dirty="0">
                <a:solidFill>
                  <a:srgbClr val="109050">
                    <a:alpha val="100000"/>
                  </a:srgbClr>
                </a:solidFill>
                <a:latin typeface="黑体" panose="02010609060101010101" charset="-122"/>
                <a:ea typeface="黑体" panose="02010609060101010101" charset="-122"/>
                <a:cs typeface="黑体" panose="02010609060101010101" charset="-122"/>
              </a:rPr>
              <a:t>绿化喷洒车系列</a:t>
            </a:r>
            <a:endParaRPr sz="1600" dirty="0">
              <a:latin typeface="黑体" panose="02010609060101010101" charset="-122"/>
              <a:ea typeface="黑体" panose="02010609060101010101" charset="-122"/>
              <a:cs typeface="黑体" panose="02010609060101010101" charset="-122"/>
            </a:endParaRPr>
          </a:p>
        </p:txBody>
      </p:sp>
      <p:sp>
        <p:nvSpPr>
          <p:cNvPr id="360" name="textbox 360"/>
          <p:cNvSpPr/>
          <p:nvPr/>
        </p:nvSpPr>
        <p:spPr>
          <a:xfrm>
            <a:off x="15716220" y="4360875"/>
            <a:ext cx="1546225" cy="40830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GREEN SPRAY T</a:t>
            </a:r>
            <a:r>
              <a:rPr sz="600" kern="0" spc="-10" dirty="0">
                <a:solidFill>
                  <a:srgbClr val="808080">
                    <a:alpha val="100000"/>
                  </a:srgbClr>
                </a:solidFill>
                <a:latin typeface="Arial" panose="020B0604020202020204"/>
                <a:ea typeface="Arial" panose="020B0604020202020204"/>
                <a:cs typeface="Arial" panose="020B0604020202020204"/>
              </a:rPr>
              <a:t>RUCK SERIES</a:t>
            </a:r>
            <a:endParaRPr sz="600" dirty="0">
              <a:latin typeface="Arial" panose="020B0604020202020204"/>
              <a:ea typeface="Arial" panose="020B0604020202020204"/>
              <a:cs typeface="Arial" panose="020B0604020202020204"/>
            </a:endParaRPr>
          </a:p>
          <a:p>
            <a:pPr algn="l" rtl="0" eaLnBrk="0">
              <a:lnSpc>
                <a:spcPct val="119000"/>
              </a:lnSpc>
            </a:pPr>
            <a:endParaRPr sz="500" dirty="0">
              <a:latin typeface="Arial" panose="020B0604020202020204"/>
              <a:ea typeface="Arial" panose="020B0604020202020204"/>
              <a:cs typeface="Arial" panose="020B0604020202020204"/>
            </a:endParaRPr>
          </a:p>
          <a:p>
            <a:pPr marL="19050" algn="l" rtl="0" eaLnBrk="0">
              <a:lnSpc>
                <a:spcPct val="95000"/>
              </a:lnSpc>
              <a:spcBef>
                <a:spcPts val="5"/>
              </a:spcBef>
            </a:pPr>
            <a:r>
              <a:rPr sz="1400" kern="0" spc="30" dirty="0">
                <a:solidFill>
                  <a:srgbClr val="109050">
                    <a:alpha val="100000"/>
                  </a:srgbClr>
                </a:solidFill>
                <a:latin typeface="黑体" panose="02010609060101010101" charset="-122"/>
                <a:ea typeface="黑体" panose="02010609060101010101" charset="-122"/>
                <a:cs typeface="黑体" panose="02010609060101010101" charset="-122"/>
              </a:rPr>
              <a:t>东风</a:t>
            </a:r>
            <a:r>
              <a:rPr sz="1400" kern="0" spc="30" dirty="0">
                <a:solidFill>
                  <a:srgbClr val="109050">
                    <a:alpha val="100000"/>
                  </a:srgbClr>
                </a:solidFill>
                <a:latin typeface="Arial" panose="020B0604020202020204"/>
                <a:ea typeface="Arial" panose="020B0604020202020204"/>
                <a:cs typeface="Arial" panose="020B0604020202020204"/>
              </a:rPr>
              <a:t>D9</a:t>
            </a:r>
            <a:r>
              <a:rPr sz="1400" kern="0" spc="30" dirty="0">
                <a:solidFill>
                  <a:srgbClr val="109050">
                    <a:alpha val="100000"/>
                  </a:srgbClr>
                </a:solidFill>
                <a:latin typeface="黑体" panose="02010609060101010101" charset="-122"/>
                <a:ea typeface="黑体" panose="02010609060101010101" charset="-122"/>
                <a:cs typeface="黑体" panose="02010609060101010101" charset="-122"/>
              </a:rPr>
              <a:t>绿化喷洒车</a:t>
            </a:r>
            <a:endParaRPr sz="1400" dirty="0">
              <a:latin typeface="黑体" panose="02010609060101010101" charset="-122"/>
              <a:ea typeface="黑体" panose="02010609060101010101" charset="-122"/>
              <a:cs typeface="黑体" panose="02010609060101010101" charset="-122"/>
            </a:endParaRPr>
          </a:p>
        </p:txBody>
      </p:sp>
      <p:sp>
        <p:nvSpPr>
          <p:cNvPr id="362" name="textbox 362"/>
          <p:cNvSpPr/>
          <p:nvPr/>
        </p:nvSpPr>
        <p:spPr>
          <a:xfrm>
            <a:off x="412672" y="4360875"/>
            <a:ext cx="15081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8080">
                    <a:alpha val="100000"/>
                  </a:srgbClr>
                </a:solidFill>
                <a:latin typeface="Arial" panose="020B0604020202020204"/>
                <a:ea typeface="Arial" panose="020B0604020202020204"/>
                <a:cs typeface="Arial" panose="020B0604020202020204"/>
              </a:rPr>
              <a:t>SPRINKLER SERIE</a:t>
            </a:r>
            <a:r>
              <a:rPr sz="600" kern="0" spc="0" dirty="0">
                <a:solidFill>
                  <a:srgbClr val="808080">
                    <a:alpha val="100000"/>
                  </a:srgbClr>
                </a:solidFill>
                <a:latin typeface="Arial" panose="020B0604020202020204"/>
                <a:ea typeface="Arial" panose="020B0604020202020204"/>
                <a:cs typeface="Arial" panose="020B0604020202020204"/>
              </a:rPr>
              <a:t>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东风后双桥洒水车</a:t>
            </a:r>
            <a:endParaRPr sz="1400" dirty="0">
              <a:latin typeface="黑体" panose="02010609060101010101" charset="-122"/>
              <a:ea typeface="黑体" panose="02010609060101010101" charset="-122"/>
              <a:cs typeface="黑体" panose="02010609060101010101" charset="-122"/>
            </a:endParaRPr>
          </a:p>
        </p:txBody>
      </p:sp>
      <p:sp>
        <p:nvSpPr>
          <p:cNvPr id="364" name="textbox 364"/>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0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366" name="textbox 366"/>
          <p:cNvSpPr/>
          <p:nvPr/>
        </p:nvSpPr>
        <p:spPr>
          <a:xfrm>
            <a:off x="18586456"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0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grpSp>
        <p:nvGrpSpPr>
          <p:cNvPr id="22" name="group 22"/>
          <p:cNvGrpSpPr/>
          <p:nvPr/>
        </p:nvGrpSpPr>
        <p:grpSpPr>
          <a:xfrm rot="21600000">
            <a:off x="5492680" y="4743466"/>
            <a:ext cx="723872" cy="184436"/>
            <a:chOff x="0" y="0"/>
            <a:chExt cx="723872" cy="184436"/>
          </a:xfrm>
        </p:grpSpPr>
        <p:pic>
          <p:nvPicPr>
            <p:cNvPr id="368" name="picture 368"/>
            <p:cNvPicPr>
              <a:picLocks noChangeAspect="1"/>
            </p:cNvPicPr>
            <p:nvPr/>
          </p:nvPicPr>
          <p:blipFill>
            <a:blip r:embed="rId8"/>
            <a:stretch>
              <a:fillRect/>
            </a:stretch>
          </p:blipFill>
          <p:spPr>
            <a:xfrm rot="21600000">
              <a:off x="0" y="0"/>
              <a:ext cx="723872" cy="158726"/>
            </a:xfrm>
            <a:prstGeom prst="rect">
              <a:avLst/>
            </a:prstGeom>
          </p:spPr>
        </p:pic>
        <p:sp>
          <p:nvSpPr>
            <p:cNvPr id="370" name="textbox 370"/>
            <p:cNvSpPr/>
            <p:nvPr/>
          </p:nvSpPr>
          <p:spPr>
            <a:xfrm>
              <a:off x="76193" y="49276"/>
              <a:ext cx="648969" cy="16382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90"/>
                </a:lnSpc>
              </a:pP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主</a:t>
              </a:r>
              <a:r>
                <a:rPr sz="9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要</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参</a:t>
              </a:r>
              <a:r>
                <a:rPr sz="9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数</a:t>
              </a:r>
              <a:endParaRPr sz="900" dirty="0">
                <a:latin typeface="黑体" panose="02010609060101010101" charset="-122"/>
                <a:ea typeface="黑体" panose="02010609060101010101" charset="-122"/>
                <a:cs typeface="黑体" panose="02010609060101010101" charset="-122"/>
              </a:endParaRPr>
            </a:p>
          </p:txBody>
        </p:sp>
      </p:grpSp>
      <p:pic>
        <p:nvPicPr>
          <p:cNvPr id="372" name="picture 372"/>
          <p:cNvPicPr>
            <a:picLocks noChangeAspect="1"/>
          </p:cNvPicPr>
          <p:nvPr/>
        </p:nvPicPr>
        <p:blipFill>
          <a:blip r:embed="rId9"/>
          <a:stretch>
            <a:fillRect/>
          </a:stretch>
        </p:blipFill>
        <p:spPr>
          <a:xfrm rot="21600000">
            <a:off x="10661612" y="4743466"/>
            <a:ext cx="723872" cy="165084"/>
          </a:xfrm>
          <a:prstGeom prst="rect">
            <a:avLst/>
          </a:prstGeom>
        </p:spPr>
      </p:pic>
      <p:pic>
        <p:nvPicPr>
          <p:cNvPr id="374" name="picture 374"/>
          <p:cNvPicPr>
            <a:picLocks noChangeAspect="1"/>
          </p:cNvPicPr>
          <p:nvPr/>
        </p:nvPicPr>
        <p:blipFill>
          <a:blip r:embed="rId10"/>
          <a:stretch>
            <a:fillRect/>
          </a:stretch>
        </p:blipFill>
        <p:spPr>
          <a:xfrm rot="21600000">
            <a:off x="444464" y="4743466"/>
            <a:ext cx="723872" cy="165084"/>
          </a:xfrm>
          <a:prstGeom prst="rect">
            <a:avLst/>
          </a:prstGeom>
        </p:spPr>
      </p:pic>
      <p:pic>
        <p:nvPicPr>
          <p:cNvPr id="376" name="picture 376"/>
          <p:cNvPicPr>
            <a:picLocks noChangeAspect="1"/>
          </p:cNvPicPr>
          <p:nvPr/>
        </p:nvPicPr>
        <p:blipFill>
          <a:blip r:embed="rId11"/>
          <a:stretch>
            <a:fillRect/>
          </a:stretch>
        </p:blipFill>
        <p:spPr>
          <a:xfrm rot="21600000">
            <a:off x="15741650" y="4756182"/>
            <a:ext cx="723872" cy="15872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 name="picture 378"/>
          <p:cNvPicPr>
            <a:picLocks noChangeAspect="1"/>
          </p:cNvPicPr>
          <p:nvPr/>
        </p:nvPicPr>
        <p:blipFill>
          <a:blip r:embed="rId1"/>
          <a:stretch>
            <a:fillRect/>
          </a:stretch>
        </p:blipFill>
        <p:spPr>
          <a:xfrm rot="21600000">
            <a:off x="0" y="0"/>
            <a:ext cx="20529550" cy="7569200"/>
          </a:xfrm>
          <a:prstGeom prst="rect">
            <a:avLst/>
          </a:prstGeom>
        </p:spPr>
      </p:pic>
      <p:pic>
        <p:nvPicPr>
          <p:cNvPr id="380" name="picture 380"/>
          <p:cNvPicPr>
            <a:picLocks noChangeAspect="1"/>
          </p:cNvPicPr>
          <p:nvPr/>
        </p:nvPicPr>
        <p:blipFill>
          <a:blip r:embed="rId2"/>
          <a:stretch>
            <a:fillRect/>
          </a:stretch>
        </p:blipFill>
        <p:spPr>
          <a:xfrm rot="21600000">
            <a:off x="203242" y="3174977"/>
            <a:ext cx="5422880" cy="2762303"/>
          </a:xfrm>
          <a:prstGeom prst="rect">
            <a:avLst/>
          </a:prstGeom>
        </p:spPr>
      </p:pic>
      <p:sp>
        <p:nvSpPr>
          <p:cNvPr id="382" name="textbox 382"/>
          <p:cNvSpPr/>
          <p:nvPr/>
        </p:nvSpPr>
        <p:spPr>
          <a:xfrm>
            <a:off x="13093774" y="2918597"/>
            <a:ext cx="6750050" cy="175323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pPr>
            <a:r>
              <a:rPr sz="900" kern="0" spc="170" dirty="0">
                <a:solidFill>
                  <a:srgbClr val="206070">
                    <a:alpha val="100000"/>
                  </a:srgbClr>
                </a:solidFill>
                <a:latin typeface="黑体" panose="02010609060101010101" charset="-122"/>
                <a:ea typeface="黑体" panose="02010609060101010101" charset="-122"/>
                <a:cs typeface="黑体" panose="02010609060101010101" charset="-122"/>
              </a:rPr>
              <a:t>■</a:t>
            </a:r>
            <a:r>
              <a:rPr sz="900" kern="0" spc="-110" dirty="0">
                <a:solidFill>
                  <a:srgbClr val="206070">
                    <a:alpha val="100000"/>
                  </a:srgbClr>
                </a:solidFill>
                <a:latin typeface="黑体" panose="02010609060101010101" charset="-122"/>
                <a:ea typeface="黑体" panose="02010609060101010101" charset="-122"/>
                <a:cs typeface="黑体" panose="02010609060101010101" charset="-122"/>
              </a:rPr>
              <a:t> </a:t>
            </a:r>
            <a:r>
              <a:rPr sz="900" kern="0" spc="170" dirty="0">
                <a:solidFill>
                  <a:srgbClr val="000000">
                    <a:alpha val="100000"/>
                  </a:srgbClr>
                </a:solidFill>
                <a:latin typeface="黑体" panose="02010609060101010101" charset="-122"/>
                <a:ea typeface="黑体" panose="02010609060101010101" charset="-122"/>
                <a:cs typeface="黑体" panose="02010609060101010101" charset="-122"/>
              </a:rPr>
              <a:t>功能丰富操作简便</a:t>
            </a:r>
            <a:endParaRPr sz="900" dirty="0">
              <a:latin typeface="黑体" panose="02010609060101010101" charset="-122"/>
              <a:ea typeface="黑体" panose="02010609060101010101" charset="-122"/>
              <a:cs typeface="黑体" panose="02010609060101010101" charset="-122"/>
            </a:endParaRPr>
          </a:p>
          <a:p>
            <a:pPr marL="12700" indent="291465" algn="l" rtl="0" eaLnBrk="0">
              <a:lnSpc>
                <a:spcPct val="114000"/>
              </a:lnSpc>
              <a:spcBef>
                <a:spcPts val="10"/>
              </a:spcBef>
            </a:pP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我公司生产的抑尘车同时还配置洒水泵，可实现绿化喷洒功能，更能在紧急情况下，实现低压消防洒水功能。</a:t>
            </a:r>
            <a:r>
              <a:rPr sz="1000" kern="0" spc="8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40" dirty="0">
                <a:solidFill>
                  <a:srgbClr val="000000">
                    <a:alpha val="100000"/>
                  </a:srgbClr>
                </a:solidFill>
                <a:latin typeface="黑体" panose="02010609060101010101" charset="-122"/>
                <a:ea typeface="黑体" panose="02010609060101010101" charset="-122"/>
                <a:cs typeface="黑体" panose="02010609060101010101" charset="-122"/>
              </a:rPr>
              <a:t>同时喷雾机也可作为农药喷洒装置使用，实现多种功能集于一身，一车多用。抑尘车上装载有高性能的</a:t>
            </a: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远射程喷雾</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60" dirty="0">
                <a:solidFill>
                  <a:srgbClr val="000000">
                    <a:alpha val="100000"/>
                  </a:srgbClr>
                </a:solidFill>
                <a:latin typeface="黑体" panose="02010609060101010101" charset="-122"/>
                <a:ea typeface="黑体" panose="02010609060101010101" charset="-122"/>
                <a:cs typeface="黑体" panose="02010609060101010101" charset="-122"/>
              </a:rPr>
              <a:t>机，射程远、覆盖范围广、工作效率高、除尘速度快。所有酒水</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系统阀门采用气动控制，气控开关集成在驾驶室内</a:t>
            </a:r>
            <a:r>
              <a:rPr sz="10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操作。节约了人工成本，降低了作业人员劳动强度。</a:t>
            </a:r>
            <a:endParaRPr sz="10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marL="12700" algn="l" rtl="0" eaLnBrk="0">
              <a:lnSpc>
                <a:spcPct val="95000"/>
              </a:lnSpc>
              <a:spcBef>
                <a:spcPts val="330"/>
              </a:spcBef>
            </a:pPr>
            <a:r>
              <a:rPr sz="1100" kern="0" spc="10" dirty="0">
                <a:solidFill>
                  <a:srgbClr val="206070">
                    <a:alpha val="100000"/>
                  </a:srgbClr>
                </a:solidFill>
                <a:latin typeface="黑体" panose="02010609060101010101" charset="-122"/>
                <a:ea typeface="黑体" panose="02010609060101010101" charset="-122"/>
                <a:cs typeface="黑体" panose="02010609060101010101" charset="-122"/>
              </a:rPr>
              <a:t>■</a:t>
            </a:r>
            <a:r>
              <a:rPr sz="1100" kern="0" spc="10" dirty="0">
                <a:solidFill>
                  <a:srgbClr val="000000">
                    <a:alpha val="100000"/>
                  </a:srgbClr>
                </a:solidFill>
                <a:latin typeface="黑体" panose="02010609060101010101" charset="-122"/>
                <a:ea typeface="黑体" panose="02010609060101010101" charset="-122"/>
                <a:cs typeface="黑体" panose="02010609060101010101" charset="-122"/>
              </a:rPr>
              <a:t>优质出品安全可靠</a:t>
            </a:r>
            <a:endParaRPr sz="1100" dirty="0">
              <a:latin typeface="黑体" panose="02010609060101010101" charset="-122"/>
              <a:ea typeface="黑体" panose="02010609060101010101" charset="-122"/>
              <a:cs typeface="黑体" panose="02010609060101010101" charset="-122"/>
            </a:endParaRPr>
          </a:p>
          <a:p>
            <a:pPr marL="12700" indent="291465" algn="l" rtl="0" eaLnBrk="0">
              <a:lnSpc>
                <a:spcPct val="123000"/>
              </a:lnSpc>
              <a:spcBef>
                <a:spcPts val="10"/>
              </a:spcBef>
            </a:pP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该车辆结构紧凑、布局合</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理、部件做工精细、产品配置完善、操作性能好，采用椭圆形或者方圆形结构水罐，</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驾驶室和罐体中间有量管，使水罐内的水量一目了然。</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罐体尾部有操作平台，平台有安全防护栏保障操作人员安</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70" dirty="0">
                <a:solidFill>
                  <a:srgbClr val="000000">
                    <a:alpha val="100000"/>
                  </a:srgbClr>
                </a:solidFill>
                <a:latin typeface="黑体" panose="02010609060101010101" charset="-122"/>
                <a:ea typeface="黑体" panose="02010609060101010101" charset="-122"/>
                <a:cs typeface="黑体" panose="02010609060101010101" charset="-122"/>
              </a:rPr>
              <a:t>全，平台上有爬梯方</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便操作人员上下车观察罐内情况。</a:t>
            </a:r>
            <a:endParaRPr sz="900" dirty="0">
              <a:latin typeface="黑体" panose="02010609060101010101" charset="-122"/>
              <a:ea typeface="黑体" panose="02010609060101010101" charset="-122"/>
              <a:cs typeface="黑体" panose="02010609060101010101" charset="-122"/>
            </a:endParaRPr>
          </a:p>
        </p:txBody>
      </p:sp>
      <p:pic>
        <p:nvPicPr>
          <p:cNvPr id="384" name="picture 384"/>
          <p:cNvPicPr>
            <a:picLocks noChangeAspect="1"/>
          </p:cNvPicPr>
          <p:nvPr/>
        </p:nvPicPr>
        <p:blipFill>
          <a:blip r:embed="rId3"/>
          <a:stretch>
            <a:fillRect/>
          </a:stretch>
        </p:blipFill>
        <p:spPr>
          <a:xfrm rot="21600000">
            <a:off x="15386076" y="5168931"/>
            <a:ext cx="4463946" cy="1809720"/>
          </a:xfrm>
          <a:prstGeom prst="rect">
            <a:avLst/>
          </a:prstGeom>
        </p:spPr>
      </p:pic>
      <p:pic>
        <p:nvPicPr>
          <p:cNvPr id="386" name="picture 386"/>
          <p:cNvPicPr>
            <a:picLocks noChangeAspect="1"/>
          </p:cNvPicPr>
          <p:nvPr/>
        </p:nvPicPr>
        <p:blipFill>
          <a:blip r:embed="rId4"/>
          <a:stretch>
            <a:fillRect/>
          </a:stretch>
        </p:blipFill>
        <p:spPr>
          <a:xfrm rot="21600000">
            <a:off x="6426159" y="4660886"/>
            <a:ext cx="3257629" cy="2159038"/>
          </a:xfrm>
          <a:prstGeom prst="rect">
            <a:avLst/>
          </a:prstGeom>
        </p:spPr>
      </p:pic>
      <p:pic>
        <p:nvPicPr>
          <p:cNvPr id="388" name="picture 388"/>
          <p:cNvPicPr>
            <a:picLocks noChangeAspect="1"/>
          </p:cNvPicPr>
          <p:nvPr/>
        </p:nvPicPr>
        <p:blipFill>
          <a:blip r:embed="rId5"/>
          <a:stretch>
            <a:fillRect/>
          </a:stretch>
        </p:blipFill>
        <p:spPr>
          <a:xfrm rot="21600000">
            <a:off x="558814" y="1079519"/>
            <a:ext cx="1682807" cy="196799"/>
          </a:xfrm>
          <a:prstGeom prst="rect">
            <a:avLst/>
          </a:prstGeom>
        </p:spPr>
      </p:pic>
      <p:sp>
        <p:nvSpPr>
          <p:cNvPr id="390" name="textbox 390"/>
          <p:cNvSpPr/>
          <p:nvPr/>
        </p:nvSpPr>
        <p:spPr>
          <a:xfrm>
            <a:off x="507830" y="512673"/>
            <a:ext cx="4493259" cy="1564005"/>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31750" algn="l" rtl="0" eaLnBrk="0">
              <a:lnSpc>
                <a:spcPct val="98000"/>
              </a:lnSpc>
            </a:pPr>
            <a:r>
              <a:rPr sz="2300" kern="0" spc="-70" dirty="0">
                <a:solidFill>
                  <a:srgbClr val="209040">
                    <a:alpha val="100000"/>
                  </a:srgbClr>
                </a:solidFill>
                <a:latin typeface="黑体" panose="02010609060101010101" charset="-122"/>
                <a:ea typeface="黑体" panose="02010609060101010101" charset="-122"/>
                <a:cs typeface="黑体" panose="02010609060101010101" charset="-122"/>
              </a:rPr>
              <a:t>程力重工</a:t>
            </a:r>
            <a:endParaRPr sz="2300" dirty="0">
              <a:latin typeface="黑体" panose="02010609060101010101" charset="-122"/>
              <a:ea typeface="黑体" panose="02010609060101010101" charset="-122"/>
              <a:cs typeface="黑体" panose="02010609060101010101" charset="-122"/>
            </a:endParaRPr>
          </a:p>
          <a:p>
            <a:pPr marL="209550" algn="l" rtl="0" eaLnBrk="0">
              <a:lnSpc>
                <a:spcPct val="81000"/>
              </a:lnSpc>
              <a:spcBef>
                <a:spcPts val="130"/>
              </a:spcBef>
            </a:pPr>
            <a:r>
              <a:rPr sz="1600" b="1" kern="0" spc="-20" dirty="0">
                <a:solidFill>
                  <a:srgbClr val="FFFFFF">
                    <a:alpha val="100000"/>
                  </a:srgbClr>
                </a:solidFill>
                <a:latin typeface="Arial" panose="020B0604020202020204"/>
                <a:ea typeface="Arial" panose="020B0604020202020204"/>
                <a:cs typeface="Arial" panose="020B0604020202020204"/>
              </a:rPr>
              <a:t>CLWH</a:t>
            </a:r>
            <a:r>
              <a:rPr sz="1600" b="1" kern="0" spc="40" dirty="0">
                <a:solidFill>
                  <a:srgbClr val="FFFFFF">
                    <a:alpha val="100000"/>
                  </a:srgbClr>
                </a:solidFill>
                <a:latin typeface="Arial" panose="020B0604020202020204"/>
                <a:ea typeface="Arial" panose="020B0604020202020204"/>
                <a:cs typeface="Arial" panose="020B0604020202020204"/>
              </a:rPr>
              <a:t>    </a:t>
            </a:r>
            <a:r>
              <a:rPr sz="1600" kern="0" spc="-20" dirty="0">
                <a:solidFill>
                  <a:srgbClr val="FFFFFF">
                    <a:alpha val="100000"/>
                  </a:srgbClr>
                </a:solidFill>
                <a:latin typeface="Arial" panose="020B0604020202020204"/>
                <a:ea typeface="Arial" panose="020B0604020202020204"/>
                <a:cs typeface="Arial" panose="020B0604020202020204"/>
              </a:rPr>
              <a:t>I</a:t>
            </a:r>
            <a:endParaRPr sz="1600" dirty="0">
              <a:latin typeface="Arial" panose="020B0604020202020204"/>
              <a:ea typeface="Arial" panose="020B0604020202020204"/>
              <a:cs typeface="Arial" panose="020B0604020202020204"/>
            </a:endParaRPr>
          </a:p>
          <a:p>
            <a:pPr marL="177800" algn="l" rtl="0" eaLnBrk="0">
              <a:lnSpc>
                <a:spcPct val="96000"/>
              </a:lnSpc>
              <a:spcBef>
                <a:spcPts val="675"/>
              </a:spcBef>
            </a:pP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聚势同行</a:t>
            </a: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共创洁净</a:t>
            </a:r>
            <a:r>
              <a:rPr sz="12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70" dirty="0">
                <a:solidFill>
                  <a:srgbClr val="10A050">
                    <a:alpha val="100000"/>
                  </a:srgbClr>
                </a:solidFill>
                <a:latin typeface="黑体" panose="02010609060101010101" charset="-122"/>
                <a:ea typeface="黑体" panose="02010609060101010101" charset="-122"/>
                <a:cs typeface="黑体" panose="02010609060101010101" charset="-122"/>
              </a:rPr>
              <a:t>让</a:t>
            </a:r>
            <a:r>
              <a:rPr sz="1200" kern="0" spc="-330" dirty="0">
                <a:solidFill>
                  <a:srgbClr val="10A050">
                    <a:alpha val="100000"/>
                  </a:srgbClr>
                </a:solidFill>
                <a:latin typeface="黑体" panose="02010609060101010101" charset="-122"/>
                <a:ea typeface="黑体" panose="02010609060101010101" charset="-122"/>
                <a:cs typeface="黑体" panose="02010609060101010101" charset="-122"/>
              </a:rPr>
              <a:t> </a:t>
            </a:r>
            <a:r>
              <a:rPr sz="1200" kern="0" spc="70" dirty="0">
                <a:solidFill>
                  <a:srgbClr val="10A050">
                    <a:alpha val="100000"/>
                  </a:srgbClr>
                </a:solidFill>
                <a:latin typeface="黑体" panose="02010609060101010101" charset="-122"/>
                <a:ea typeface="黑体" panose="02010609060101010101" charset="-122"/>
                <a:cs typeface="黑体" panose="02010609060101010101" charset="-122"/>
              </a:rPr>
              <a:t>城市生活更美好</a:t>
            </a:r>
            <a:endParaRPr sz="12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285"/>
              </a:spcBef>
            </a:pPr>
            <a:r>
              <a:rPr sz="3400" b="1" kern="0" spc="100" dirty="0">
                <a:solidFill>
                  <a:srgbClr val="10A050">
                    <a:alpha val="100000"/>
                  </a:srgbClr>
                </a:solidFill>
                <a:latin typeface="黑体" panose="02010609060101010101" charset="-122"/>
                <a:ea typeface="黑体" panose="02010609060101010101" charset="-122"/>
                <a:cs typeface="黑体" panose="02010609060101010101" charset="-122"/>
              </a:rPr>
              <a:t>中国高端专用车制造商</a:t>
            </a:r>
            <a:endParaRPr sz="3400" dirty="0">
              <a:latin typeface="黑体" panose="02010609060101010101" charset="-122"/>
              <a:ea typeface="黑体" panose="02010609060101010101" charset="-122"/>
              <a:cs typeface="黑体" panose="02010609060101010101" charset="-122"/>
            </a:endParaRPr>
          </a:p>
          <a:p>
            <a:pPr algn="l" rtl="0" eaLnBrk="0">
              <a:lnSpc>
                <a:spcPct val="149000"/>
              </a:lnSpc>
            </a:pPr>
            <a:endParaRPr sz="200" dirty="0">
              <a:latin typeface="Arial" panose="020B0604020202020204"/>
              <a:ea typeface="Arial" panose="020B0604020202020204"/>
              <a:cs typeface="Arial" panose="020B0604020202020204"/>
            </a:endParaRPr>
          </a:p>
          <a:p>
            <a:pPr marL="2388870" algn="l" rtl="0" eaLnBrk="0">
              <a:lnSpc>
                <a:spcPct val="100000"/>
              </a:lnSpc>
              <a:spcBef>
                <a:spcPts val="0"/>
              </a:spcBef>
            </a:pPr>
            <a:r>
              <a:rPr sz="900" b="1" kern="0" spc="-30" dirty="0">
                <a:solidFill>
                  <a:srgbClr val="10D0C0">
                    <a:alpha val="100000"/>
                  </a:srgbClr>
                </a:solidFill>
                <a:latin typeface="黑体" panose="02010609060101010101" charset="-122"/>
                <a:ea typeface="黑体" panose="02010609060101010101" charset="-122"/>
                <a:cs typeface="黑体" panose="02010609060101010101" charset="-122"/>
              </a:rPr>
              <a:t>高端的产品</a:t>
            </a:r>
            <a:endParaRPr sz="900" dirty="0">
              <a:latin typeface="黑体" panose="02010609060101010101" charset="-122"/>
              <a:ea typeface="黑体" panose="02010609060101010101" charset="-122"/>
              <a:cs typeface="黑体" panose="02010609060101010101" charset="-122"/>
            </a:endParaRPr>
          </a:p>
        </p:txBody>
      </p:sp>
      <p:pic>
        <p:nvPicPr>
          <p:cNvPr id="392" name="picture 392"/>
          <p:cNvPicPr>
            <a:picLocks noChangeAspect="1"/>
          </p:cNvPicPr>
          <p:nvPr/>
        </p:nvPicPr>
        <p:blipFill>
          <a:blip r:embed="rId6"/>
          <a:stretch>
            <a:fillRect/>
          </a:stretch>
        </p:blipFill>
        <p:spPr>
          <a:xfrm rot="21600000">
            <a:off x="13106475" y="5175213"/>
            <a:ext cx="2241415" cy="1790721"/>
          </a:xfrm>
          <a:prstGeom prst="rect">
            <a:avLst/>
          </a:prstGeom>
        </p:spPr>
      </p:pic>
      <p:sp>
        <p:nvSpPr>
          <p:cNvPr id="394" name="textbox 394"/>
          <p:cNvSpPr/>
          <p:nvPr/>
        </p:nvSpPr>
        <p:spPr>
          <a:xfrm>
            <a:off x="13093774" y="1726028"/>
            <a:ext cx="6641465" cy="530859"/>
          </a:xfrm>
          <a:prstGeom prst="rect">
            <a:avLst/>
          </a:prstGeom>
          <a:noFill/>
          <a:ln w="0" cap="flat">
            <a:noFill/>
            <a:prstDash val="solid"/>
            <a:miter lim="0"/>
          </a:ln>
        </p:spPr>
        <p:txBody>
          <a:bodyPr vert="horz" wrap="square" lIns="0" tIns="0" rIns="0" bIns="0"/>
          <a:lstStyle/>
          <a:p>
            <a:pPr algn="l" rtl="0" eaLnBrk="0">
              <a:lnSpc>
                <a:spcPct val="13000"/>
              </a:lnSpc>
            </a:pPr>
            <a:endParaRPr sz="100" dirty="0">
              <a:latin typeface="Arial" panose="020B0604020202020204"/>
              <a:ea typeface="Arial" panose="020B0604020202020204"/>
              <a:cs typeface="Arial" panose="020B0604020202020204"/>
            </a:endParaRPr>
          </a:p>
          <a:p>
            <a:pPr marL="12700" indent="291465" algn="l" rtl="0" eaLnBrk="0">
              <a:lnSpc>
                <a:spcPct val="117000"/>
              </a:lnSpc>
            </a:pP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多功能抑尘车，采用高压喷雾的方式进行除尘，可有效减少空气中含尘量，净</a:t>
            </a: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化空气，同时具有路面冲洗、园</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林浇灌、喷雾保湿、杀菌消毒等功能。整</a:t>
            </a:r>
            <a:r>
              <a:rPr sz="900" kern="0" spc="120" dirty="0">
                <a:solidFill>
                  <a:srgbClr val="000000">
                    <a:alpha val="100000"/>
                  </a:srgbClr>
                </a:solidFill>
                <a:latin typeface="黑体" panose="02010609060101010101" charset="-122"/>
                <a:ea typeface="黑体" panose="02010609060101010101" charset="-122"/>
                <a:cs typeface="黑体" panose="02010609060101010101" charset="-122"/>
              </a:rPr>
              <a:t>机功能丰富，运行可靠，作业效率高，可广泛应用于：城市空气净化；公</a:t>
            </a:r>
            <a:endParaRPr sz="900" dirty="0">
              <a:latin typeface="黑体" panose="02010609060101010101" charset="-122"/>
              <a:ea typeface="黑体" panose="02010609060101010101" charset="-122"/>
              <a:cs typeface="黑体" panose="02010609060101010101" charset="-122"/>
            </a:endParaRPr>
          </a:p>
          <a:p>
            <a:pPr algn="l" rtl="0" eaLnBrk="0">
              <a:lnSpc>
                <a:spcPct val="125000"/>
              </a:lnSpc>
            </a:pPr>
            <a:endParaRPr sz="300" dirty="0">
              <a:latin typeface="Arial" panose="020B0604020202020204"/>
              <a:ea typeface="Arial" panose="020B0604020202020204"/>
              <a:cs typeface="Arial" panose="020B0604020202020204"/>
            </a:endParaRPr>
          </a:p>
          <a:p>
            <a:pPr marL="12700" algn="l" rtl="0" eaLnBrk="0">
              <a:lnSpc>
                <a:spcPts val="1085"/>
              </a:lnSpc>
              <a:spcBef>
                <a:spcPts val="0"/>
              </a:spcBef>
            </a:pPr>
            <a:r>
              <a:rPr sz="900" kern="0" spc="120" dirty="0">
                <a:solidFill>
                  <a:srgbClr val="000000">
                    <a:alpha val="100000"/>
                  </a:srgbClr>
                </a:solidFill>
                <a:latin typeface="黑体" panose="02010609060101010101" charset="-122"/>
                <a:ea typeface="黑体" panose="02010609060101010101" charset="-122"/>
                <a:cs typeface="黑体" panose="02010609060101010101" charset="-122"/>
              </a:rPr>
              <a:t>路、运动场地的保湿、建筑工地抑尘、药物喷洒等。</a:t>
            </a:r>
            <a:endParaRPr sz="900" dirty="0">
              <a:latin typeface="黑体" panose="02010609060101010101" charset="-122"/>
              <a:ea typeface="黑体" panose="02010609060101010101" charset="-122"/>
              <a:cs typeface="黑体" panose="02010609060101010101" charset="-122"/>
            </a:endParaRPr>
          </a:p>
        </p:txBody>
      </p:sp>
      <p:sp>
        <p:nvSpPr>
          <p:cNvPr id="396" name="textbox 396"/>
          <p:cNvSpPr/>
          <p:nvPr/>
        </p:nvSpPr>
        <p:spPr>
          <a:xfrm>
            <a:off x="13112839" y="2546354"/>
            <a:ext cx="6725284" cy="295909"/>
          </a:xfrm>
          <a:prstGeom prst="rect">
            <a:avLst/>
          </a:prstGeom>
          <a:solidFill>
            <a:srgbClr val="F1FAF6">
              <a:alpha val="100000"/>
            </a:srgbClr>
          </a:solidFill>
          <a:ln w="0" cap="flat">
            <a:noFill/>
            <a:prstDash val="solid"/>
            <a:miter lim="0"/>
          </a:ln>
        </p:spPr>
        <p:txBody>
          <a:bodyPr vert="horz" wrap="square" lIns="0" tIns="0" rIns="0" bIns="0"/>
          <a:lstStyle/>
          <a:p>
            <a:pPr algn="l" rtl="0" eaLnBrk="0">
              <a:lnSpc>
                <a:spcPct val="111000"/>
              </a:lnSpc>
            </a:pPr>
            <a:endParaRPr sz="600" dirty="0">
              <a:latin typeface="Arial" panose="020B0604020202020204"/>
              <a:ea typeface="Arial" panose="020B0604020202020204"/>
              <a:cs typeface="Arial" panose="020B0604020202020204"/>
            </a:endParaRPr>
          </a:p>
          <a:p>
            <a:pPr marL="412115" algn="l" rtl="0" eaLnBrk="0">
              <a:lnSpc>
                <a:spcPct val="96000"/>
              </a:lnSpc>
              <a:spcBef>
                <a:spcPts val="5"/>
              </a:spcBef>
            </a:pPr>
            <a:r>
              <a:rPr sz="1500" kern="0" spc="-20" dirty="0">
                <a:solidFill>
                  <a:srgbClr val="10A050">
                    <a:alpha val="100000"/>
                  </a:srgbClr>
                </a:solidFill>
                <a:latin typeface="黑体" panose="02010609060101010101" charset="-122"/>
                <a:ea typeface="黑体" panose="02010609060101010101" charset="-122"/>
                <a:cs typeface="黑体" panose="02010609060101010101" charset="-122"/>
              </a:rPr>
              <a:t>产品特点</a:t>
            </a:r>
            <a:endParaRPr sz="1500" dirty="0">
              <a:latin typeface="黑体" panose="02010609060101010101" charset="-122"/>
              <a:ea typeface="黑体" panose="02010609060101010101" charset="-122"/>
              <a:cs typeface="黑体" panose="02010609060101010101" charset="-122"/>
            </a:endParaRPr>
          </a:p>
        </p:txBody>
      </p:sp>
      <p:sp>
        <p:nvSpPr>
          <p:cNvPr id="398" name="textbox 398"/>
          <p:cNvSpPr/>
          <p:nvPr/>
        </p:nvSpPr>
        <p:spPr>
          <a:xfrm>
            <a:off x="13118996" y="4845044"/>
            <a:ext cx="6744334" cy="292734"/>
          </a:xfrm>
          <a:prstGeom prst="rect">
            <a:avLst/>
          </a:prstGeom>
          <a:solidFill>
            <a:srgbClr val="F2F7F2">
              <a:alpha val="100000"/>
            </a:srgbClr>
          </a:solidFill>
          <a:ln w="0" cap="flat">
            <a:noFill/>
            <a:prstDash val="solid"/>
            <a:miter lim="0"/>
          </a:ln>
        </p:spPr>
        <p:txBody>
          <a:bodyPr vert="horz" wrap="square" lIns="0" tIns="0" rIns="0" bIns="0"/>
          <a:lstStyle/>
          <a:p>
            <a:pPr algn="l" rtl="0" eaLnBrk="0">
              <a:lnSpc>
                <a:spcPct val="108000"/>
              </a:lnSpc>
            </a:pPr>
            <a:endParaRPr sz="600" dirty="0">
              <a:latin typeface="Arial" panose="020B0604020202020204"/>
              <a:ea typeface="Arial" panose="020B0604020202020204"/>
              <a:cs typeface="Arial" panose="020B0604020202020204"/>
            </a:endParaRPr>
          </a:p>
          <a:p>
            <a:pPr marL="406400" algn="l" rtl="0" eaLnBrk="0">
              <a:lnSpc>
                <a:spcPct val="97000"/>
              </a:lnSpc>
              <a:spcBef>
                <a:spcPts val="0"/>
              </a:spcBef>
            </a:pPr>
            <a:r>
              <a:rPr sz="1500" kern="0" spc="-30" dirty="0">
                <a:solidFill>
                  <a:srgbClr val="10B060">
                    <a:alpha val="100000"/>
                  </a:srgbClr>
                </a:solidFill>
                <a:latin typeface="黑体" panose="02010609060101010101" charset="-122"/>
                <a:ea typeface="黑体" panose="02010609060101010101" charset="-122"/>
                <a:cs typeface="黑体" panose="02010609060101010101" charset="-122"/>
              </a:rPr>
              <a:t>配件</a:t>
            </a:r>
            <a:endParaRPr sz="1500" dirty="0">
              <a:latin typeface="黑体" panose="02010609060101010101" charset="-122"/>
              <a:ea typeface="黑体" panose="02010609060101010101" charset="-122"/>
              <a:cs typeface="黑体" panose="02010609060101010101" charset="-122"/>
            </a:endParaRPr>
          </a:p>
        </p:txBody>
      </p:sp>
      <p:grpSp>
        <p:nvGrpSpPr>
          <p:cNvPr id="24" name="group 24"/>
          <p:cNvGrpSpPr/>
          <p:nvPr/>
        </p:nvGrpSpPr>
        <p:grpSpPr>
          <a:xfrm rot="21600000">
            <a:off x="13118996" y="1358898"/>
            <a:ext cx="6312016" cy="270286"/>
            <a:chOff x="0" y="0"/>
            <a:chExt cx="6312016" cy="270286"/>
          </a:xfrm>
        </p:grpSpPr>
        <p:pic>
          <p:nvPicPr>
            <p:cNvPr id="400" name="picture 400"/>
            <p:cNvPicPr>
              <a:picLocks noChangeAspect="1"/>
            </p:cNvPicPr>
            <p:nvPr/>
          </p:nvPicPr>
          <p:blipFill>
            <a:blip r:embed="rId7"/>
            <a:stretch>
              <a:fillRect/>
            </a:stretch>
          </p:blipFill>
          <p:spPr>
            <a:xfrm rot="21600000">
              <a:off x="0" y="0"/>
              <a:ext cx="6312016" cy="260380"/>
            </a:xfrm>
            <a:prstGeom prst="rect">
              <a:avLst/>
            </a:prstGeom>
          </p:spPr>
        </p:pic>
        <p:sp>
          <p:nvSpPr>
            <p:cNvPr id="402" name="textbox 402"/>
            <p:cNvSpPr/>
            <p:nvPr/>
          </p:nvSpPr>
          <p:spPr>
            <a:xfrm>
              <a:off x="-12700" y="-12700"/>
              <a:ext cx="6337934" cy="321945"/>
            </a:xfrm>
            <a:prstGeom prst="rect">
              <a:avLst/>
            </a:prstGeom>
            <a:noFill/>
            <a:ln w="0" cap="flat">
              <a:noFill/>
              <a:prstDash val="solid"/>
              <a:miter lim="0"/>
            </a:ln>
          </p:spPr>
          <p:txBody>
            <a:bodyPr vert="horz" wrap="square" lIns="0" tIns="0" rIns="0" bIns="0"/>
            <a:lstStyle/>
            <a:p>
              <a:pPr algn="l" rtl="0" eaLnBrk="0">
                <a:lnSpc>
                  <a:spcPct val="117000"/>
                </a:lnSpc>
              </a:pPr>
              <a:endParaRPr sz="500" dirty="0">
                <a:latin typeface="Arial" panose="020B0604020202020204"/>
                <a:ea typeface="Arial" panose="020B0604020202020204"/>
                <a:cs typeface="Arial" panose="020B0604020202020204"/>
              </a:endParaRPr>
            </a:p>
            <a:p>
              <a:pPr marL="419100" algn="l" rtl="0" eaLnBrk="0">
                <a:lnSpc>
                  <a:spcPct val="96000"/>
                </a:lnSpc>
              </a:pPr>
              <a:r>
                <a:rPr sz="1500" kern="0" spc="-20" dirty="0">
                  <a:solidFill>
                    <a:srgbClr val="10A050">
                      <a:alpha val="100000"/>
                    </a:srgbClr>
                  </a:solidFill>
                  <a:latin typeface="黑体" panose="02010609060101010101" charset="-122"/>
                  <a:ea typeface="黑体" panose="02010609060101010101" charset="-122"/>
                  <a:cs typeface="黑体" panose="02010609060101010101" charset="-122"/>
                </a:rPr>
                <a:t>产品介绍</a:t>
              </a:r>
              <a:endParaRPr sz="1500" dirty="0">
                <a:latin typeface="黑体" panose="02010609060101010101" charset="-122"/>
                <a:ea typeface="黑体" panose="02010609060101010101" charset="-122"/>
                <a:cs typeface="黑体" panose="02010609060101010101" charset="-122"/>
              </a:endParaRPr>
            </a:p>
          </p:txBody>
        </p:sp>
      </p:grpSp>
      <p:sp>
        <p:nvSpPr>
          <p:cNvPr id="404" name="textbox 404"/>
          <p:cNvSpPr/>
          <p:nvPr/>
        </p:nvSpPr>
        <p:spPr>
          <a:xfrm>
            <a:off x="13093775" y="805983"/>
            <a:ext cx="2911475" cy="405129"/>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600" kern="0" spc="230" dirty="0">
                <a:solidFill>
                  <a:srgbClr val="209040">
                    <a:alpha val="100000"/>
                  </a:srgbClr>
                </a:solidFill>
                <a:latin typeface="黑体" panose="02010609060101010101" charset="-122"/>
                <a:ea typeface="黑体" panose="02010609060101010101" charset="-122"/>
                <a:cs typeface="黑体" panose="02010609060101010101" charset="-122"/>
              </a:rPr>
              <a:t>多功能抑尘车系列</a:t>
            </a:r>
            <a:endParaRPr sz="2600" dirty="0">
              <a:latin typeface="黑体" panose="02010609060101010101" charset="-122"/>
              <a:ea typeface="黑体" panose="02010609060101010101" charset="-122"/>
              <a:cs typeface="黑体" panose="02010609060101010101" charset="-122"/>
            </a:endParaRPr>
          </a:p>
        </p:txBody>
      </p:sp>
      <p:sp>
        <p:nvSpPr>
          <p:cNvPr id="406" name="textbox 406"/>
          <p:cNvSpPr/>
          <p:nvPr/>
        </p:nvSpPr>
        <p:spPr>
          <a:xfrm>
            <a:off x="14535154" y="5890412"/>
            <a:ext cx="506094" cy="109220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0"/>
              </a:lnSpc>
            </a:pPr>
            <a:r>
              <a:rPr sz="800" kern="0" spc="140" dirty="0">
                <a:solidFill>
                  <a:srgbClr val="000000">
                    <a:alpha val="100000"/>
                  </a:srgbClr>
                </a:solidFill>
                <a:latin typeface="黑体" panose="02010609060101010101" charset="-122"/>
                <a:ea typeface="黑体" panose="02010609060101010101" charset="-122"/>
                <a:cs typeface="黑体" panose="02010609060101010101" charset="-122"/>
              </a:rPr>
              <a:t>滤网三通</a:t>
            </a:r>
            <a:endParaRPr sz="8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15000"/>
              </a:lnSpc>
            </a:pPr>
            <a:endParaRPr sz="200" dirty="0">
              <a:latin typeface="Arial" panose="020B0604020202020204"/>
              <a:ea typeface="Arial" panose="020B0604020202020204"/>
              <a:cs typeface="Arial" panose="020B0604020202020204"/>
            </a:endParaRPr>
          </a:p>
          <a:p>
            <a:pPr marL="12700" algn="l" rtl="0" eaLnBrk="0">
              <a:lnSpc>
                <a:spcPts val="1090"/>
              </a:lnSpc>
              <a:spcBef>
                <a:spcPts val="0"/>
              </a:spcBef>
            </a:pP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音乐喇叭</a:t>
            </a:r>
            <a:endParaRPr sz="900" dirty="0">
              <a:latin typeface="黑体" panose="02010609060101010101" charset="-122"/>
              <a:ea typeface="黑体" panose="02010609060101010101" charset="-122"/>
              <a:cs typeface="黑体" panose="02010609060101010101" charset="-122"/>
            </a:endParaRPr>
          </a:p>
        </p:txBody>
      </p:sp>
      <p:sp>
        <p:nvSpPr>
          <p:cNvPr id="408" name="textbox 408"/>
          <p:cNvSpPr/>
          <p:nvPr/>
        </p:nvSpPr>
        <p:spPr>
          <a:xfrm>
            <a:off x="17938748" y="5889980"/>
            <a:ext cx="509905" cy="106616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65"/>
              </a:lnSpc>
            </a:pP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消防球阀</a:t>
            </a:r>
            <a:endParaRPr sz="8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113000"/>
              </a:lnSpc>
            </a:pPr>
            <a:endParaRPr sz="200" dirty="0">
              <a:latin typeface="Arial" panose="020B0604020202020204"/>
              <a:ea typeface="Arial" panose="020B0604020202020204"/>
              <a:cs typeface="Arial" panose="020B0604020202020204"/>
            </a:endParaRPr>
          </a:p>
          <a:p>
            <a:pPr marL="139700" algn="l" rtl="0" eaLnBrk="0">
              <a:lnSpc>
                <a:spcPts val="1085"/>
              </a:lnSpc>
              <a:spcBef>
                <a:spcPts val="0"/>
              </a:spcBef>
            </a:pPr>
            <a:r>
              <a:rPr sz="900" kern="0" spc="20" dirty="0">
                <a:solidFill>
                  <a:srgbClr val="000000">
                    <a:alpha val="100000"/>
                  </a:srgbClr>
                </a:solidFill>
                <a:latin typeface="黑体" panose="02010609060101010101" charset="-122"/>
                <a:ea typeface="黑体" panose="02010609060101010101" charset="-122"/>
                <a:cs typeface="黑体" panose="02010609060101010101" charset="-122"/>
              </a:rPr>
              <a:t>滤网</a:t>
            </a:r>
            <a:endParaRPr sz="900" dirty="0">
              <a:latin typeface="黑体" panose="02010609060101010101" charset="-122"/>
              <a:ea typeface="黑体" panose="02010609060101010101" charset="-122"/>
              <a:cs typeface="黑体" panose="02010609060101010101" charset="-122"/>
            </a:endParaRPr>
          </a:p>
        </p:txBody>
      </p:sp>
      <p:sp>
        <p:nvSpPr>
          <p:cNvPr id="410" name="textbox 410"/>
          <p:cNvSpPr/>
          <p:nvPr/>
        </p:nvSpPr>
        <p:spPr>
          <a:xfrm>
            <a:off x="19075468" y="5890736"/>
            <a:ext cx="506094" cy="106362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5"/>
              </a:lnSpc>
            </a:pPr>
            <a:r>
              <a:rPr sz="800" kern="0" spc="140" dirty="0">
                <a:solidFill>
                  <a:srgbClr val="000000">
                    <a:alpha val="100000"/>
                  </a:srgbClr>
                </a:solidFill>
                <a:latin typeface="黑体" panose="02010609060101010101" charset="-122"/>
                <a:ea typeface="黑体" panose="02010609060101010101" charset="-122"/>
                <a:cs typeface="黑体" panose="02010609060101010101" charset="-122"/>
              </a:rPr>
              <a:t>四位三通</a:t>
            </a:r>
            <a:endParaRPr sz="800" dirty="0">
              <a:latin typeface="黑体" panose="02010609060101010101" charset="-122"/>
              <a:ea typeface="黑体" panose="02010609060101010101" charset="-122"/>
              <a:cs typeface="黑体" panose="02010609060101010101" charset="-122"/>
            </a:endParaRPr>
          </a:p>
          <a:p>
            <a:pPr algn="l" rtl="0" eaLnBrk="0">
              <a:lnSpc>
                <a:spcPct val="124000"/>
              </a:lnSpc>
            </a:pPr>
            <a:endParaRPr sz="1000" dirty="0">
              <a:latin typeface="Arial" panose="020B0604020202020204"/>
              <a:ea typeface="Arial" panose="020B0604020202020204"/>
              <a:cs typeface="Arial" panose="020B0604020202020204"/>
            </a:endParaRPr>
          </a:p>
          <a:p>
            <a:pPr algn="l" rtl="0" eaLnBrk="0">
              <a:lnSpc>
                <a:spcPct val="124000"/>
              </a:lnSpc>
            </a:pPr>
            <a:endParaRPr sz="1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04000"/>
              </a:lnSpc>
            </a:pPr>
            <a:endParaRPr sz="200" dirty="0">
              <a:latin typeface="Arial" panose="020B0604020202020204"/>
              <a:ea typeface="Arial" panose="020B0604020202020204"/>
              <a:cs typeface="Arial" panose="020B0604020202020204"/>
            </a:endParaRPr>
          </a:p>
          <a:p>
            <a:pPr marL="120015" algn="l" rtl="0" eaLnBrk="0">
              <a:lnSpc>
                <a:spcPts val="975"/>
              </a:lnSpc>
              <a:spcBef>
                <a:spcPts val="0"/>
              </a:spcBef>
            </a:pP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球</a:t>
            </a:r>
            <a:r>
              <a:rPr sz="800" kern="0" spc="-40" dirty="0">
                <a:solidFill>
                  <a:srgbClr val="000000">
                    <a:alpha val="100000"/>
                  </a:srgbClr>
                </a:solidFill>
                <a:latin typeface="黑体" panose="02010609060101010101" charset="-122"/>
                <a:ea typeface="黑体" panose="02010609060101010101" charset="-122"/>
                <a:cs typeface="黑体" panose="02010609060101010101" charset="-122"/>
              </a:rPr>
              <a:t> </a:t>
            </a:r>
            <a:r>
              <a:rPr sz="800" kern="0" spc="0" dirty="0">
                <a:solidFill>
                  <a:srgbClr val="000000">
                    <a:alpha val="100000"/>
                  </a:srgbClr>
                </a:solidFill>
                <a:latin typeface="黑体" panose="02010609060101010101" charset="-122"/>
                <a:ea typeface="黑体" panose="02010609060101010101" charset="-122"/>
                <a:cs typeface="黑体" panose="02010609060101010101" charset="-122"/>
              </a:rPr>
              <a:t>阀</a:t>
            </a:r>
            <a:endParaRPr sz="800" dirty="0">
              <a:latin typeface="黑体" panose="02010609060101010101" charset="-122"/>
              <a:ea typeface="黑体" panose="02010609060101010101" charset="-122"/>
              <a:cs typeface="黑体" panose="02010609060101010101" charset="-122"/>
            </a:endParaRPr>
          </a:p>
        </p:txBody>
      </p:sp>
      <p:sp>
        <p:nvSpPr>
          <p:cNvPr id="412" name="textbox 412"/>
          <p:cNvSpPr/>
          <p:nvPr/>
        </p:nvSpPr>
        <p:spPr>
          <a:xfrm>
            <a:off x="16865669" y="5890736"/>
            <a:ext cx="389254" cy="106553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5"/>
              </a:lnSpc>
            </a:pPr>
            <a:r>
              <a:rPr sz="800" kern="0" spc="150" dirty="0">
                <a:solidFill>
                  <a:srgbClr val="000000">
                    <a:alpha val="100000"/>
                  </a:srgbClr>
                </a:solidFill>
                <a:latin typeface="黑体" panose="02010609060101010101" charset="-122"/>
                <a:ea typeface="黑体" panose="02010609060101010101" charset="-122"/>
                <a:cs typeface="黑体" panose="02010609060101010101" charset="-122"/>
              </a:rPr>
              <a:t>手拉阀</a:t>
            </a:r>
            <a:endParaRPr sz="8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13000"/>
              </a:lnSpc>
            </a:pPr>
            <a:endParaRPr sz="200" dirty="0">
              <a:latin typeface="Arial" panose="020B0604020202020204"/>
              <a:ea typeface="Arial" panose="020B0604020202020204"/>
              <a:cs typeface="Arial" panose="020B0604020202020204"/>
            </a:endParaRPr>
          </a:p>
          <a:p>
            <a:pPr marL="69215" algn="l" rtl="0" eaLnBrk="0">
              <a:lnSpc>
                <a:spcPts val="1085"/>
              </a:lnSpc>
              <a:spcBef>
                <a:spcPts val="0"/>
              </a:spcBef>
            </a:pPr>
            <a:r>
              <a:rPr sz="900" kern="0" spc="90" dirty="0">
                <a:solidFill>
                  <a:srgbClr val="000000">
                    <a:alpha val="100000"/>
                  </a:srgbClr>
                </a:solidFill>
                <a:latin typeface="黑体" panose="02010609060101010101" charset="-122"/>
                <a:ea typeface="黑体" panose="02010609060101010101" charset="-122"/>
                <a:cs typeface="黑体" panose="02010609060101010101" charset="-122"/>
              </a:rPr>
              <a:t>水泵</a:t>
            </a:r>
            <a:endParaRPr sz="900" dirty="0">
              <a:latin typeface="黑体" panose="02010609060101010101" charset="-122"/>
              <a:ea typeface="黑体" panose="02010609060101010101" charset="-122"/>
              <a:cs typeface="黑体" panose="02010609060101010101" charset="-122"/>
            </a:endParaRPr>
          </a:p>
        </p:txBody>
      </p:sp>
      <p:sp>
        <p:nvSpPr>
          <p:cNvPr id="414" name="textbox 414"/>
          <p:cNvSpPr/>
          <p:nvPr/>
        </p:nvSpPr>
        <p:spPr>
          <a:xfrm>
            <a:off x="13468439" y="5878544"/>
            <a:ext cx="375284" cy="10775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90"/>
              </a:lnSpc>
            </a:pP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出口盘</a:t>
            </a:r>
            <a:endParaRPr sz="900" dirty="0">
              <a:latin typeface="黑体" panose="02010609060101010101" charset="-122"/>
              <a:ea typeface="黑体" panose="02010609060101010101" charset="-122"/>
              <a:cs typeface="黑体" panose="02010609060101010101" charset="-122"/>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15000"/>
              </a:lnSpc>
            </a:pPr>
            <a:endParaRPr sz="200" dirty="0">
              <a:latin typeface="Arial" panose="020B0604020202020204"/>
              <a:ea typeface="Arial" panose="020B0604020202020204"/>
              <a:cs typeface="Arial" panose="020B0604020202020204"/>
            </a:endParaRPr>
          </a:p>
          <a:p>
            <a:pPr marL="56515" algn="l" rtl="0" eaLnBrk="0">
              <a:lnSpc>
                <a:spcPts val="1085"/>
              </a:lnSpc>
              <a:spcBef>
                <a:spcPts val="0"/>
              </a:spcBef>
            </a:pPr>
            <a:r>
              <a:rPr sz="900" kern="0" spc="20" dirty="0">
                <a:solidFill>
                  <a:srgbClr val="000000">
                    <a:alpha val="100000"/>
                  </a:srgbClr>
                </a:solidFill>
                <a:latin typeface="黑体" panose="02010609060101010101" charset="-122"/>
                <a:ea typeface="黑体" panose="02010609060101010101" charset="-122"/>
                <a:cs typeface="黑体" panose="02010609060101010101" charset="-122"/>
              </a:rPr>
              <a:t>水管</a:t>
            </a:r>
            <a:endParaRPr sz="900" dirty="0">
              <a:latin typeface="黑体" panose="02010609060101010101" charset="-122"/>
              <a:ea typeface="黑体" panose="02010609060101010101" charset="-122"/>
              <a:cs typeface="黑体" panose="02010609060101010101" charset="-122"/>
            </a:endParaRPr>
          </a:p>
        </p:txBody>
      </p:sp>
      <p:sp>
        <p:nvSpPr>
          <p:cNvPr id="416" name="textbox 416"/>
          <p:cNvSpPr/>
          <p:nvPr/>
        </p:nvSpPr>
        <p:spPr>
          <a:xfrm>
            <a:off x="15786020" y="5878182"/>
            <a:ext cx="265429" cy="10775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85"/>
              </a:lnSpc>
            </a:pPr>
            <a:r>
              <a:rPr sz="900" kern="0" spc="20" dirty="0">
                <a:solidFill>
                  <a:srgbClr val="000000">
                    <a:alpha val="100000"/>
                  </a:srgbClr>
                </a:solidFill>
                <a:latin typeface="黑体" panose="02010609060101010101" charset="-122"/>
                <a:ea typeface="黑体" panose="02010609060101010101" charset="-122"/>
                <a:cs typeface="黑体" panose="02010609060101010101" charset="-122"/>
              </a:rPr>
              <a:t>后洒</a:t>
            </a:r>
            <a:endParaRPr sz="900" dirty="0">
              <a:latin typeface="黑体" panose="02010609060101010101" charset="-122"/>
              <a:ea typeface="黑体" panose="02010609060101010101" charset="-122"/>
              <a:cs typeface="黑体" panose="02010609060101010101" charset="-122"/>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123000"/>
              </a:lnSpc>
            </a:pPr>
            <a:endParaRPr sz="1000" dirty="0">
              <a:latin typeface="Arial" panose="020B0604020202020204"/>
              <a:ea typeface="Arial" panose="020B0604020202020204"/>
              <a:cs typeface="Arial" panose="020B0604020202020204"/>
            </a:endParaRPr>
          </a:p>
          <a:p>
            <a:pPr algn="l" rtl="0" eaLnBrk="0">
              <a:lnSpc>
                <a:spcPct val="117000"/>
              </a:lnSpc>
            </a:pPr>
            <a:endParaRPr sz="200" dirty="0">
              <a:latin typeface="Arial" panose="020B0604020202020204"/>
              <a:ea typeface="Arial" panose="020B0604020202020204"/>
              <a:cs typeface="Arial" panose="020B0604020202020204"/>
            </a:endParaRPr>
          </a:p>
          <a:p>
            <a:pPr marL="12700" algn="l" rtl="0" eaLnBrk="0">
              <a:lnSpc>
                <a:spcPct val="96000"/>
              </a:lnSpc>
              <a:spcBef>
                <a:spcPts val="0"/>
              </a:spcBef>
            </a:pPr>
            <a:r>
              <a:rPr sz="900" kern="0" spc="30" dirty="0">
                <a:solidFill>
                  <a:srgbClr val="000000">
                    <a:alpha val="100000"/>
                  </a:srgbClr>
                </a:solidFill>
                <a:latin typeface="黑体" panose="02010609060101010101" charset="-122"/>
                <a:ea typeface="黑体" panose="02010609060101010101" charset="-122"/>
                <a:cs typeface="黑体" panose="02010609060101010101" charset="-122"/>
              </a:rPr>
              <a:t>亮管</a:t>
            </a:r>
            <a:endParaRPr sz="900" dirty="0">
              <a:latin typeface="黑体" panose="02010609060101010101" charset="-122"/>
              <a:ea typeface="黑体" panose="02010609060101010101" charset="-122"/>
              <a:cs typeface="黑体" panose="02010609060101010101" charset="-122"/>
            </a:endParaRPr>
          </a:p>
        </p:txBody>
      </p:sp>
      <p:pic>
        <p:nvPicPr>
          <p:cNvPr id="418" name="picture 418"/>
          <p:cNvPicPr>
            <a:picLocks noChangeAspect="1"/>
          </p:cNvPicPr>
          <p:nvPr/>
        </p:nvPicPr>
        <p:blipFill>
          <a:blip r:embed="rId8"/>
          <a:stretch>
            <a:fillRect/>
          </a:stretch>
        </p:blipFill>
        <p:spPr>
          <a:xfrm rot="21600000">
            <a:off x="18707143" y="7118378"/>
            <a:ext cx="1384307" cy="171442"/>
          </a:xfrm>
          <a:prstGeom prst="rect">
            <a:avLst/>
          </a:prstGeom>
        </p:spPr>
      </p:pic>
      <p:sp>
        <p:nvSpPr>
          <p:cNvPr id="420" name="textbox 420"/>
          <p:cNvSpPr/>
          <p:nvPr/>
        </p:nvSpPr>
        <p:spPr>
          <a:xfrm>
            <a:off x="18757878" y="7190937"/>
            <a:ext cx="1228725"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·求创新</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·赢服务1</a:t>
            </a:r>
            <a:endParaRPr sz="6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2" name="picture 422"/>
          <p:cNvPicPr>
            <a:picLocks noChangeAspect="1"/>
          </p:cNvPicPr>
          <p:nvPr/>
        </p:nvPicPr>
        <p:blipFill>
          <a:blip r:embed="rId1"/>
          <a:stretch>
            <a:fillRect/>
          </a:stretch>
        </p:blipFill>
        <p:spPr>
          <a:xfrm rot="21600000">
            <a:off x="0" y="0"/>
            <a:ext cx="20529550" cy="7569200"/>
          </a:xfrm>
          <a:prstGeom prst="rect">
            <a:avLst/>
          </a:prstGeom>
        </p:spPr>
      </p:pic>
      <p:pic>
        <p:nvPicPr>
          <p:cNvPr id="424" name="picture 424"/>
          <p:cNvPicPr>
            <a:picLocks noChangeAspect="1"/>
          </p:cNvPicPr>
          <p:nvPr/>
        </p:nvPicPr>
        <p:blipFill>
          <a:blip r:embed="rId2"/>
          <a:stretch>
            <a:fillRect/>
          </a:stretch>
        </p:blipFill>
        <p:spPr>
          <a:xfrm rot="21600000">
            <a:off x="317592" y="1409687"/>
            <a:ext cx="4470309" cy="2743229"/>
          </a:xfrm>
          <a:prstGeom prst="rect">
            <a:avLst/>
          </a:prstGeom>
        </p:spPr>
      </p:pic>
      <p:pic>
        <p:nvPicPr>
          <p:cNvPr id="426" name="picture 426"/>
          <p:cNvPicPr>
            <a:picLocks noChangeAspect="1"/>
          </p:cNvPicPr>
          <p:nvPr/>
        </p:nvPicPr>
        <p:blipFill>
          <a:blip r:embed="rId3"/>
          <a:stretch>
            <a:fillRect/>
          </a:stretch>
        </p:blipFill>
        <p:spPr>
          <a:xfrm rot="21600000">
            <a:off x="5473793" y="1358898"/>
            <a:ext cx="4336867" cy="2787660"/>
          </a:xfrm>
          <a:prstGeom prst="rect">
            <a:avLst/>
          </a:prstGeom>
        </p:spPr>
      </p:pic>
      <p:pic>
        <p:nvPicPr>
          <p:cNvPr id="428" name="picture 428"/>
          <p:cNvPicPr>
            <a:picLocks noChangeAspect="1"/>
          </p:cNvPicPr>
          <p:nvPr/>
        </p:nvPicPr>
        <p:blipFill>
          <a:blip r:embed="rId4"/>
          <a:stretch>
            <a:fillRect/>
          </a:stretch>
        </p:blipFill>
        <p:spPr>
          <a:xfrm rot="21600000">
            <a:off x="10661612" y="1390613"/>
            <a:ext cx="4317979" cy="2762303"/>
          </a:xfrm>
          <a:prstGeom prst="rect">
            <a:avLst/>
          </a:prstGeom>
        </p:spPr>
      </p:pic>
      <p:pic>
        <p:nvPicPr>
          <p:cNvPr id="430" name="picture 430"/>
          <p:cNvPicPr>
            <a:picLocks noChangeAspect="1"/>
          </p:cNvPicPr>
          <p:nvPr/>
        </p:nvPicPr>
        <p:blipFill>
          <a:blip r:embed="rId5"/>
          <a:stretch>
            <a:fillRect/>
          </a:stretch>
        </p:blipFill>
        <p:spPr>
          <a:xfrm rot="21600000">
            <a:off x="15690939" y="1416046"/>
            <a:ext cx="4343232" cy="2705080"/>
          </a:xfrm>
          <a:prstGeom prst="rect">
            <a:avLst/>
          </a:prstGeom>
        </p:spPr>
      </p:pic>
      <p:graphicFrame>
        <p:nvGraphicFramePr>
          <p:cNvPr id="432" name="table 432"/>
          <p:cNvGraphicFramePr>
            <a:graphicFrameLocks noGrp="1"/>
          </p:cNvGraphicFramePr>
          <p:nvPr/>
        </p:nvGraphicFramePr>
        <p:xfrm>
          <a:off x="5476777" y="5140323"/>
          <a:ext cx="4324350" cy="1809750"/>
        </p:xfrm>
        <a:graphic>
          <a:graphicData uri="http://schemas.openxmlformats.org/drawingml/2006/table">
            <a:tbl>
              <a:tblPr/>
              <a:tblGrid>
                <a:gridCol w="657225"/>
                <a:gridCol w="762000"/>
                <a:gridCol w="1416050"/>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065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TDYD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13030" algn="l" rtl="0" eaLnBrk="0">
                        <a:lnSpc>
                          <a:spcPct val="98000"/>
                        </a:lnSpc>
                        <a:spcBef>
                          <a:spcPts val="0"/>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536700"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113030" algn="l" rtl="0" eaLnBrk="0">
                        <a:lnSpc>
                          <a:spcPct val="99000"/>
                        </a:lnSpc>
                        <a:spcBef>
                          <a:spcPts val="0"/>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12900" algn="l" rtl="0" eaLnBrk="0">
                        <a:lnSpc>
                          <a:spcPts val="1415"/>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9430"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4000"/>
                        </a:lnSpc>
                      </a:pPr>
                      <a:endParaRPr sz="500" dirty="0">
                        <a:latin typeface="Arial" panose="020B0604020202020204"/>
                        <a:ea typeface="Arial" panose="020B0604020202020204"/>
                        <a:cs typeface="Arial" panose="020B0604020202020204"/>
                      </a:endParaRPr>
                    </a:p>
                    <a:p>
                      <a:pPr marL="326390" algn="l" rtl="0" eaLnBrk="0">
                        <a:lnSpc>
                          <a:spcPct val="95000"/>
                        </a:lnSpc>
                        <a:spcBef>
                          <a:spcPts val="0"/>
                        </a:spcBef>
                      </a:pPr>
                      <a:r>
                        <a:rPr sz="15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3000"/>
                        </a:lnSpc>
                      </a:pPr>
                      <a:endParaRPr sz="400" dirty="0">
                        <a:latin typeface="Arial" panose="020B0604020202020204"/>
                        <a:ea typeface="Arial" panose="020B0604020202020204"/>
                        <a:cs typeface="Arial" panose="020B0604020202020204"/>
                      </a:endParaRPr>
                    </a:p>
                    <a:p>
                      <a:pPr marL="279400" algn="l" rtl="0" eaLnBrk="0">
                        <a:lnSpc>
                          <a:spcPct val="92000"/>
                        </a:lnSpc>
                        <a:spcBef>
                          <a:spcPts val="5"/>
                        </a:spcBef>
                      </a:pPr>
                      <a:r>
                        <a:rPr sz="17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12700"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3430,3365(Kg)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34" name="table 434"/>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002665"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5040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TDYD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7000"/>
                        </a:lnSpc>
                      </a:pPr>
                      <a:endParaRPr sz="500" dirty="0">
                        <a:latin typeface="Arial" panose="020B0604020202020204"/>
                        <a:ea typeface="Arial" panose="020B0604020202020204"/>
                        <a:cs typeface="Arial" panose="020B0604020202020204"/>
                      </a:endParaRPr>
                    </a:p>
                    <a:p>
                      <a:pPr marL="15875" algn="l" rtl="0" eaLnBrk="0">
                        <a:lnSpc>
                          <a:spcPct val="99000"/>
                        </a:lnSpc>
                      </a:pPr>
                      <a:r>
                        <a:rPr sz="16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6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6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5000"/>
                        </a:lnSpc>
                      </a:pPr>
                      <a:endParaRPr sz="500" dirty="0">
                        <a:latin typeface="Arial" panose="020B0604020202020204"/>
                        <a:ea typeface="Arial" panose="020B0604020202020204"/>
                        <a:cs typeface="Arial" panose="020B0604020202020204"/>
                      </a:endParaRPr>
                    </a:p>
                    <a:p>
                      <a:pPr marL="1428750" algn="l" rtl="0" eaLnBrk="0">
                        <a:lnSpc>
                          <a:spcPct val="96000"/>
                        </a:lnSpc>
                        <a:spcBef>
                          <a:spcPts val="0"/>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3308(mm)</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364615" algn="l" rtl="0" eaLnBrk="0">
                        <a:lnSpc>
                          <a:spcPts val="142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500" dirty="0">
                        <a:latin typeface="Arial" panose="020B0604020202020204"/>
                        <a:ea typeface="Arial" panose="020B0604020202020204"/>
                        <a:cs typeface="Arial" panose="020B0604020202020204"/>
                      </a:endParaRPr>
                    </a:p>
                    <a:p>
                      <a:pPr marL="403225" algn="l" rtl="0" eaLnBrk="0">
                        <a:lnSpc>
                          <a:spcPct val="95000"/>
                        </a:lnSpc>
                        <a:spcBef>
                          <a:spcPts val="0"/>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298450" algn="l" rtl="0" eaLnBrk="0">
                        <a:lnSpc>
                          <a:spcPct val="95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220"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592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4495(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145415" algn="l" rtl="0" eaLnBrk="0">
                        <a:lnSpc>
                          <a:spcPct val="92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415,865(Kg)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400" dirty="0">
                        <a:latin typeface="Arial" panose="020B0604020202020204"/>
                        <a:ea typeface="Arial" panose="020B0604020202020204"/>
                        <a:cs typeface="Arial" panose="020B0604020202020204"/>
                      </a:endParaRPr>
                    </a:p>
                    <a:p>
                      <a:pPr marL="12065" algn="l" rtl="0" eaLnBrk="0">
                        <a:lnSpc>
                          <a:spcPct val="92000"/>
                        </a:lnSpc>
                        <a:spcBef>
                          <a:spcPts val="0"/>
                        </a:spcBef>
                      </a:pPr>
                      <a:r>
                        <a:rPr sz="1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3950,3500(Kg)</a:t>
                      </a:r>
                      <a:endParaRPr sz="18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36" name="table 436"/>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13000"/>
                        </a:lnSpc>
                      </a:pPr>
                      <a:endParaRPr sz="700" dirty="0">
                        <a:latin typeface="Arial" panose="020B0604020202020204"/>
                        <a:ea typeface="Arial" panose="020B0604020202020204"/>
                        <a:cs typeface="Arial" panose="020B0604020202020204"/>
                      </a:endParaRPr>
                    </a:p>
                    <a:p>
                      <a:pPr marL="61595" algn="l" rtl="0" eaLnBrk="0">
                        <a:lnSpc>
                          <a:spcPct val="100000"/>
                        </a:lnSpc>
                        <a:spcBef>
                          <a:spcPts val="5"/>
                        </a:spcBef>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1000" dirty="0">
                        <a:latin typeface="Arial" panose="020B0604020202020204"/>
                        <a:ea typeface="Arial" panose="020B0604020202020204"/>
                        <a:cs typeface="Arial" panose="020B0604020202020204"/>
                      </a:endParaRPr>
                    </a:p>
                    <a:p>
                      <a:pPr marL="1397000" algn="l" rtl="0" eaLnBrk="0">
                        <a:lnSpc>
                          <a:spcPct val="82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0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5160</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TDYAYC</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123825" algn="l" rtl="0" eaLnBrk="0">
                        <a:lnSpc>
                          <a:spcPct val="99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1479550" algn="l" rtl="0" eaLnBrk="0">
                        <a:lnSpc>
                          <a:spcPct val="96000"/>
                        </a:lnSpc>
                        <a:spcBef>
                          <a:spcPts val="0"/>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3950(mm)</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3000"/>
                        </a:lnSpc>
                      </a:pPr>
                      <a:endParaRPr sz="700" dirty="0">
                        <a:latin typeface="Arial" panose="020B0604020202020204"/>
                        <a:ea typeface="Arial" panose="020B0604020202020204"/>
                        <a:cs typeface="Arial" panose="020B0604020202020204"/>
                      </a:endParaRPr>
                    </a:p>
                    <a:p>
                      <a:pPr marL="123825" algn="l" rtl="0" eaLnBrk="0">
                        <a:lnSpc>
                          <a:spcPct val="99000"/>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9000"/>
                        </a:lnSpc>
                      </a:pPr>
                      <a:endParaRPr sz="800" dirty="0">
                        <a:latin typeface="Arial" panose="020B0604020202020204"/>
                        <a:ea typeface="Arial" panose="020B0604020202020204"/>
                        <a:cs typeface="Arial" panose="020B0604020202020204"/>
                      </a:endParaRPr>
                    </a:p>
                    <a:p>
                      <a:pPr marL="1600200" algn="l" rtl="0" eaLnBrk="0">
                        <a:lnSpc>
                          <a:spcPts val="1290"/>
                        </a:lnSpc>
                        <a:spcBef>
                          <a:spcPts val="0"/>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10.5m³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3000"/>
                        </a:lnSpc>
                      </a:pPr>
                      <a:endParaRPr sz="700" dirty="0">
                        <a:latin typeface="Arial" panose="020B0604020202020204"/>
                        <a:ea typeface="Arial" panose="020B0604020202020204"/>
                        <a:cs typeface="Arial" panose="020B0604020202020204"/>
                      </a:endParaRPr>
                    </a:p>
                    <a:p>
                      <a:pPr marL="511175" algn="l" rtl="0" eaLnBrk="0">
                        <a:lnSpc>
                          <a:spcPct val="99000"/>
                        </a:lnSpc>
                      </a:pPr>
                      <a:r>
                        <a:rPr sz="10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marL="440055" algn="l" rtl="0" eaLnBrk="0">
                        <a:lnSpc>
                          <a:spcPct val="99000"/>
                        </a:lnSpc>
                        <a:spcBef>
                          <a:spcPts val="0"/>
                        </a:spcBef>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327025" algn="l" rtl="0" eaLnBrk="0">
                        <a:lnSpc>
                          <a:spcPct val="98000"/>
                        </a:lnSpc>
                        <a:spcBef>
                          <a:spcPts val="0"/>
                        </a:spcBef>
                      </a:pPr>
                      <a:r>
                        <a:rPr sz="16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9000"/>
                        </a:lnSpc>
                      </a:pPr>
                      <a:endParaRPr sz="500" dirty="0">
                        <a:latin typeface="Arial" panose="020B0604020202020204"/>
                        <a:ea typeface="Arial" panose="020B0604020202020204"/>
                        <a:cs typeface="Arial" panose="020B0604020202020204"/>
                      </a:endParaRPr>
                    </a:p>
                    <a:p>
                      <a:pPr marL="307975" algn="l" rtl="0" eaLnBrk="0">
                        <a:lnSpc>
                          <a:spcPct val="92000"/>
                        </a:lnSpc>
                        <a:spcBef>
                          <a:spcPts val="0"/>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16200(Kg)</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algn="r" rtl="0" eaLnBrk="0">
                        <a:lnSpc>
                          <a:spcPct val="96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8070,8005,7570,7505(Kg</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57785" algn="l" rtl="0" eaLnBrk="0">
                        <a:lnSpc>
                          <a:spcPct val="95000"/>
                        </a:lnSpc>
                        <a:spcBef>
                          <a:spcPts val="5"/>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8000,8500(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438" name="table 438"/>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1915"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5120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TDYAYC</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06680" algn="l" rtl="0" eaLnBrk="0">
                        <a:lnSpc>
                          <a:spcPct val="98000"/>
                        </a:lnSpc>
                        <a:spcBef>
                          <a:spcPts val="0"/>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500" dirty="0">
                        <a:latin typeface="Arial" panose="020B0604020202020204"/>
                        <a:ea typeface="Arial" panose="020B0604020202020204"/>
                        <a:cs typeface="Arial" panose="020B0604020202020204"/>
                      </a:endParaRPr>
                    </a:p>
                    <a:p>
                      <a:pPr marL="1409700" algn="l" rtl="0" eaLnBrk="0">
                        <a:lnSpc>
                          <a:spcPct val="99000"/>
                        </a:lnSpc>
                        <a:spcBef>
                          <a:spcPts val="0"/>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82750" algn="l" rtl="0" eaLnBrk="0">
                        <a:lnSpc>
                          <a:spcPts val="142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846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4704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26365"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5959050506500K8)</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8318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5900,6300,6800(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440" name="picture 440"/>
          <p:cNvPicPr>
            <a:picLocks noChangeAspect="1"/>
          </p:cNvPicPr>
          <p:nvPr/>
        </p:nvPicPr>
        <p:blipFill>
          <a:blip r:embed="rId6"/>
          <a:stretch>
            <a:fillRect/>
          </a:stretch>
        </p:blipFill>
        <p:spPr>
          <a:xfrm rot="21600000">
            <a:off x="19907299" y="7131018"/>
            <a:ext cx="184150" cy="133369"/>
          </a:xfrm>
          <a:prstGeom prst="rect">
            <a:avLst/>
          </a:prstGeom>
        </p:spPr>
      </p:pic>
      <p:graphicFrame>
        <p:nvGraphicFramePr>
          <p:cNvPr id="442" name="table 442"/>
          <p:cNvGraphicFramePr>
            <a:graphicFrameLocks noGrp="1"/>
          </p:cNvGraphicFramePr>
          <p:nvPr/>
        </p:nvGraphicFramePr>
        <p:xfrm>
          <a:off x="18723058" y="7127844"/>
          <a:ext cx="1263014" cy="142875"/>
        </p:xfrm>
        <a:graphic>
          <a:graphicData uri="http://schemas.openxmlformats.org/drawingml/2006/table">
            <a:tbl>
              <a:tblPr/>
              <a:tblGrid>
                <a:gridCol w="1177289"/>
                <a:gridCol w="85725"/>
              </a:tblGrid>
              <a:tr h="142875">
                <a:tc>
                  <a:txBody>
                    <a:bodyPr/>
                    <a:lstStyle/>
                    <a:p>
                      <a:pPr algn="l" rtl="0" eaLnBrk="0">
                        <a:lnSpc>
                          <a:spcPct val="125000"/>
                        </a:lnSpc>
                      </a:pPr>
                      <a:endParaRPr sz="200" dirty="0">
                        <a:latin typeface="Arial" panose="020B0604020202020204"/>
                        <a:ea typeface="Arial" panose="020B0604020202020204"/>
                        <a:cs typeface="Arial" panose="020B0604020202020204"/>
                      </a:endParaRPr>
                    </a:p>
                    <a:p>
                      <a:pPr marL="15240" algn="l" rtl="0" eaLnBrk="0">
                        <a:lnSpc>
                          <a:spcPct val="94000"/>
                        </a:lnSpc>
                        <a:spcBef>
                          <a:spcPts val="0"/>
                        </a:spcBef>
                      </a:pP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kern="0" spc="-3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ts val="1075"/>
                        </a:lnSpc>
                      </a:pPr>
                      <a:endParaRPr sz="8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sp>
        <p:nvSpPr>
          <p:cNvPr id="444" name="textbox 444"/>
          <p:cNvSpPr/>
          <p:nvPr/>
        </p:nvSpPr>
        <p:spPr>
          <a:xfrm>
            <a:off x="533386" y="7190937"/>
            <a:ext cx="19463385" cy="13207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3000"/>
              </a:lnSpc>
              <a:tabLst>
                <a:tab pos="19450050" algn="l"/>
              </a:tabLst>
            </a:pPr>
            <a:r>
              <a:rPr sz="600" kern="0" spc="-10" dirty="0">
                <a:solidFill>
                  <a:srgbClr val="104090">
                    <a:alpha val="100000"/>
                  </a:srgbClr>
                </a:solidFill>
                <a:latin typeface="黑体" panose="02010609060101010101" charset="-122"/>
                <a:ea typeface="黑体" panose="02010609060101010101" charset="-122"/>
                <a:cs typeface="黑体" panose="02010609060101010101" charset="-122"/>
              </a:rPr>
              <a:t>1</a:t>
            </a:r>
            <a:r>
              <a:rPr sz="600" kern="0" spc="130" dirty="0">
                <a:solidFill>
                  <a:srgbClr val="10409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·求创</a:t>
            </a:r>
            <a:r>
              <a:rPr sz="600" kern="0" spc="-20" dirty="0">
                <a:solidFill>
                  <a:srgbClr val="306070">
                    <a:alpha val="100000"/>
                  </a:srgbClr>
                </a:solidFill>
                <a:latin typeface="黑体" panose="02010609060101010101" charset="-122"/>
                <a:ea typeface="黑体" panose="02010609060101010101" charset="-122"/>
                <a:cs typeface="黑体" panose="02010609060101010101" charset="-122"/>
              </a:rPr>
              <a:t>新-赢服务</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600" u="sng" kern="0" spc="0" dirty="0">
                <a:solidFill>
                  <a:srgbClr val="306070">
                    <a:alpha val="100000"/>
                  </a:srgbClr>
                </a:solidFill>
                <a:uFill>
                  <a:solidFill>
                    <a:srgbClr val="000000"/>
                  </a:solidFill>
                </a:uFill>
                <a:latin typeface="黑体" panose="02010609060101010101" charset="-122"/>
                <a:ea typeface="黑体" panose="02010609060101010101" charset="-122"/>
                <a:cs typeface="黑体" panose="02010609060101010101" charset="-122"/>
              </a:rPr>
              <a:t>	</a:t>
            </a:r>
            <a:endParaRPr sz="600" dirty="0">
              <a:latin typeface="黑体" panose="02010609060101010101" charset="-122"/>
              <a:ea typeface="黑体" panose="02010609060101010101" charset="-122"/>
              <a:cs typeface="黑体" panose="02010609060101010101" charset="-122"/>
            </a:endParaRPr>
          </a:p>
        </p:txBody>
      </p:sp>
      <p:sp>
        <p:nvSpPr>
          <p:cNvPr id="446" name="textbox 446"/>
          <p:cNvSpPr/>
          <p:nvPr/>
        </p:nvSpPr>
        <p:spPr>
          <a:xfrm>
            <a:off x="5442001" y="4360779"/>
            <a:ext cx="2252345" cy="673100"/>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706060">
                    <a:alpha val="100000"/>
                  </a:srgbClr>
                </a:solidFill>
                <a:latin typeface="Arial" panose="020B0604020202020204"/>
                <a:ea typeface="Arial" panose="020B0604020202020204"/>
                <a:cs typeface="Arial" panose="020B0604020202020204"/>
              </a:rPr>
              <a:t>MULTI-FUNCTIONAL</a:t>
            </a:r>
            <a:r>
              <a:rPr sz="600" kern="0" spc="50" dirty="0">
                <a:solidFill>
                  <a:srgbClr val="706060">
                    <a:alpha val="100000"/>
                  </a:srgbClr>
                </a:solidFill>
                <a:latin typeface="Arial" panose="020B0604020202020204"/>
                <a:ea typeface="Arial" panose="020B0604020202020204"/>
                <a:cs typeface="Arial" panose="020B0604020202020204"/>
              </a:rPr>
              <a:t> </a:t>
            </a:r>
            <a:r>
              <a:rPr sz="600" kern="0" spc="10" dirty="0">
                <a:solidFill>
                  <a:srgbClr val="706060">
                    <a:alpha val="100000"/>
                  </a:srgbClr>
                </a:solidFill>
                <a:latin typeface="Arial" panose="020B0604020202020204"/>
                <a:ea typeface="Arial" panose="020B0604020202020204"/>
                <a:cs typeface="Arial" panose="020B0604020202020204"/>
              </a:rPr>
              <a:t>DUST SUPP</a:t>
            </a:r>
            <a:r>
              <a:rPr sz="600" kern="0" spc="0" dirty="0">
                <a:solidFill>
                  <a:srgbClr val="706060">
                    <a:alpha val="100000"/>
                  </a:srgbClr>
                </a:solidFill>
                <a:latin typeface="Arial" panose="020B0604020202020204"/>
                <a:ea typeface="Arial" panose="020B0604020202020204"/>
                <a:cs typeface="Arial" panose="020B0604020202020204"/>
              </a:rPr>
              <a:t>RESSION VEHICLE SERIES</a:t>
            </a:r>
            <a:endParaRPr sz="600" dirty="0">
              <a:latin typeface="Arial" panose="020B0604020202020204"/>
              <a:ea typeface="Arial" panose="020B0604020202020204"/>
              <a:cs typeface="Arial" panose="020B0604020202020204"/>
            </a:endParaRPr>
          </a:p>
          <a:p>
            <a:pPr marL="12700" algn="l" rtl="0" eaLnBrk="0">
              <a:lnSpc>
                <a:spcPct val="96000"/>
              </a:lnSpc>
              <a:spcBef>
                <a:spcPts val="710"/>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东风福瑞卡抑尘车</a:t>
            </a:r>
            <a:endParaRPr sz="1400" dirty="0">
              <a:latin typeface="黑体" panose="02010609060101010101" charset="-122"/>
              <a:ea typeface="黑体" panose="02010609060101010101" charset="-122"/>
              <a:cs typeface="黑体" panose="02010609060101010101" charset="-122"/>
            </a:endParaRPr>
          </a:p>
          <a:p>
            <a:pPr marL="139065" algn="l" rtl="0" eaLnBrk="0">
              <a:lnSpc>
                <a:spcPct val="93000"/>
              </a:lnSpc>
              <a:spcBef>
                <a:spcPts val="370"/>
              </a:spcBef>
            </a:pP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主</a:t>
            </a:r>
            <a:r>
              <a:rPr sz="9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要</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参</a:t>
            </a:r>
            <a:r>
              <a:rPr sz="9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数</a:t>
            </a:r>
            <a:endParaRPr sz="9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0"/>
              </a:spcBef>
            </a:pPr>
            <a:r>
              <a:rPr sz="600" kern="0" spc="0" dirty="0">
                <a:solidFill>
                  <a:srgbClr val="606050">
                    <a:alpha val="100000"/>
                  </a:srgbClr>
                </a:solidFill>
                <a:latin typeface="Arial" panose="020B0604020202020204"/>
                <a:ea typeface="Arial" panose="020B0604020202020204"/>
                <a:cs typeface="Arial" panose="020B0604020202020204"/>
              </a:rPr>
              <a:t>THE</a:t>
            </a:r>
            <a:r>
              <a:rPr sz="600" kern="0" spc="10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MAIN</a:t>
            </a:r>
            <a:r>
              <a:rPr sz="600" kern="0" spc="5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448" name="textbox 448"/>
          <p:cNvSpPr/>
          <p:nvPr/>
        </p:nvSpPr>
        <p:spPr>
          <a:xfrm>
            <a:off x="6807216" y="598357"/>
            <a:ext cx="3059429" cy="4552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0"/>
              </a:lnSpc>
            </a:pPr>
            <a:r>
              <a:rPr sz="800" kern="0" spc="10" dirty="0">
                <a:solidFill>
                  <a:srgbClr val="606050">
                    <a:alpha val="100000"/>
                  </a:srgbClr>
                </a:solidFill>
                <a:latin typeface="Arial" panose="020B0604020202020204"/>
                <a:ea typeface="Arial" panose="020B0604020202020204"/>
                <a:cs typeface="Arial" panose="020B0604020202020204"/>
              </a:rPr>
              <a:t>MULTI-FUNCTIONAL</a:t>
            </a:r>
            <a:r>
              <a:rPr sz="800" kern="0" spc="60" dirty="0">
                <a:solidFill>
                  <a:srgbClr val="606050">
                    <a:alpha val="100000"/>
                  </a:srgbClr>
                </a:solidFill>
                <a:latin typeface="Arial" panose="020B0604020202020204"/>
                <a:ea typeface="Arial" panose="020B0604020202020204"/>
                <a:cs typeface="Arial" panose="020B0604020202020204"/>
              </a:rPr>
              <a:t> </a:t>
            </a:r>
            <a:r>
              <a:rPr sz="800" kern="0" spc="10" dirty="0">
                <a:solidFill>
                  <a:srgbClr val="606050">
                    <a:alpha val="100000"/>
                  </a:srgbClr>
                </a:solidFill>
                <a:latin typeface="Arial" panose="020B0604020202020204"/>
                <a:ea typeface="Arial" panose="020B0604020202020204"/>
                <a:cs typeface="Arial" panose="020B0604020202020204"/>
              </a:rPr>
              <a:t>DUST SUPPRESSION</a:t>
            </a:r>
            <a:r>
              <a:rPr sz="800" kern="0" spc="0" dirty="0">
                <a:solidFill>
                  <a:srgbClr val="606050">
                    <a:alpha val="100000"/>
                  </a:srgbClr>
                </a:solidFill>
                <a:latin typeface="Arial" panose="020B0604020202020204"/>
                <a:ea typeface="Arial" panose="020B0604020202020204"/>
                <a:cs typeface="Arial" panose="020B0604020202020204"/>
              </a:rPr>
              <a:t> VEHICLE SERIES</a:t>
            </a:r>
            <a:endParaRPr sz="800" dirty="0">
              <a:latin typeface="Arial" panose="020B0604020202020204"/>
              <a:ea typeface="Arial" panose="020B0604020202020204"/>
              <a:cs typeface="Arial" panose="020B0604020202020204"/>
            </a:endParaRPr>
          </a:p>
          <a:p>
            <a:pPr algn="r" rtl="0" eaLnBrk="0">
              <a:lnSpc>
                <a:spcPct val="96000"/>
              </a:lnSpc>
              <a:spcBef>
                <a:spcPts val="450"/>
              </a:spcBef>
            </a:pPr>
            <a:r>
              <a:rPr sz="1700" b="1" kern="0" spc="20" dirty="0">
                <a:solidFill>
                  <a:srgbClr val="109050">
                    <a:alpha val="100000"/>
                  </a:srgbClr>
                </a:solidFill>
                <a:latin typeface="黑体" panose="02010609060101010101" charset="-122"/>
                <a:ea typeface="黑体" panose="02010609060101010101" charset="-122"/>
                <a:cs typeface="黑体" panose="02010609060101010101" charset="-122"/>
              </a:rPr>
              <a:t>多功能抑尘车系列</a:t>
            </a:r>
            <a:endParaRPr sz="1700" dirty="0">
              <a:latin typeface="黑体" panose="02010609060101010101" charset="-122"/>
              <a:ea typeface="黑体" panose="02010609060101010101" charset="-122"/>
              <a:cs typeface="黑体" panose="02010609060101010101" charset="-122"/>
            </a:endParaRPr>
          </a:p>
        </p:txBody>
      </p:sp>
      <p:sp>
        <p:nvSpPr>
          <p:cNvPr id="450" name="textbox 450"/>
          <p:cNvSpPr/>
          <p:nvPr/>
        </p:nvSpPr>
        <p:spPr>
          <a:xfrm>
            <a:off x="10617295" y="598357"/>
            <a:ext cx="2996564" cy="4552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970"/>
              </a:lnSpc>
            </a:pPr>
            <a:r>
              <a:rPr sz="800" kern="0" spc="0" dirty="0">
                <a:solidFill>
                  <a:srgbClr val="606050">
                    <a:alpha val="100000"/>
                  </a:srgbClr>
                </a:solidFill>
                <a:latin typeface="Arial" panose="020B0604020202020204"/>
                <a:ea typeface="Arial" panose="020B0604020202020204"/>
                <a:cs typeface="Arial" panose="020B0604020202020204"/>
              </a:rPr>
              <a:t>MULTI</a:t>
            </a:r>
            <a:r>
              <a:rPr sz="800" kern="0" spc="40" dirty="0">
                <a:solidFill>
                  <a:srgbClr val="606050">
                    <a:alpha val="100000"/>
                  </a:srgbClr>
                </a:solidFill>
                <a:latin typeface="Arial" panose="020B0604020202020204"/>
                <a:ea typeface="Arial" panose="020B0604020202020204"/>
                <a:cs typeface="Arial" panose="020B0604020202020204"/>
              </a:rPr>
              <a:t>-</a:t>
            </a:r>
            <a:r>
              <a:rPr sz="800" kern="0" spc="0" dirty="0">
                <a:solidFill>
                  <a:srgbClr val="606050">
                    <a:alpha val="100000"/>
                  </a:srgbClr>
                </a:solidFill>
                <a:latin typeface="Arial" panose="020B0604020202020204"/>
                <a:ea typeface="Arial" panose="020B0604020202020204"/>
                <a:cs typeface="Arial" panose="020B0604020202020204"/>
              </a:rPr>
              <a:t>FUNCTIONAL</a:t>
            </a:r>
            <a:r>
              <a:rPr sz="800" kern="0" spc="9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DUST</a:t>
            </a:r>
            <a:r>
              <a:rPr sz="800" kern="0" spc="4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SUPPRESSION</a:t>
            </a:r>
            <a:r>
              <a:rPr sz="800" kern="0" spc="4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VEHICLE</a:t>
            </a:r>
            <a:r>
              <a:rPr sz="800" kern="0" spc="4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marL="15240" algn="l" rtl="0" eaLnBrk="0">
              <a:lnSpc>
                <a:spcPct val="96000"/>
              </a:lnSpc>
              <a:spcBef>
                <a:spcPts val="450"/>
              </a:spcBef>
            </a:pPr>
            <a:r>
              <a:rPr sz="1700" b="1" kern="0" spc="20" dirty="0">
                <a:solidFill>
                  <a:srgbClr val="109050">
                    <a:alpha val="100000"/>
                  </a:srgbClr>
                </a:solidFill>
                <a:latin typeface="黑体" panose="02010609060101010101" charset="-122"/>
                <a:ea typeface="黑体" panose="02010609060101010101" charset="-122"/>
                <a:cs typeface="黑体" panose="02010609060101010101" charset="-122"/>
              </a:rPr>
              <a:t>多功能抑尘车系列</a:t>
            </a:r>
            <a:endParaRPr sz="1700" dirty="0">
              <a:latin typeface="黑体" panose="02010609060101010101" charset="-122"/>
              <a:ea typeface="黑体" panose="02010609060101010101" charset="-122"/>
              <a:cs typeface="黑体" panose="02010609060101010101" charset="-122"/>
            </a:endParaRPr>
          </a:p>
        </p:txBody>
      </p:sp>
      <p:sp>
        <p:nvSpPr>
          <p:cNvPr id="452" name="textbox 452"/>
          <p:cNvSpPr/>
          <p:nvPr/>
        </p:nvSpPr>
        <p:spPr>
          <a:xfrm>
            <a:off x="15690763" y="4360779"/>
            <a:ext cx="2258695" cy="40957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706060">
                    <a:alpha val="100000"/>
                  </a:srgbClr>
                </a:solidFill>
                <a:latin typeface="Arial" panose="020B0604020202020204"/>
                <a:ea typeface="Arial" panose="020B0604020202020204"/>
                <a:cs typeface="Arial" panose="020B0604020202020204"/>
              </a:rPr>
              <a:t>MULTI-FUNCTIONAL</a:t>
            </a:r>
            <a:r>
              <a:rPr sz="600" kern="0" spc="50" dirty="0">
                <a:solidFill>
                  <a:srgbClr val="706060">
                    <a:alpha val="100000"/>
                  </a:srgbClr>
                </a:solidFill>
                <a:latin typeface="Arial" panose="020B0604020202020204"/>
                <a:ea typeface="Arial" panose="020B0604020202020204"/>
                <a:cs typeface="Arial" panose="020B0604020202020204"/>
              </a:rPr>
              <a:t> </a:t>
            </a:r>
            <a:r>
              <a:rPr sz="600" kern="0" spc="10" dirty="0">
                <a:solidFill>
                  <a:srgbClr val="706060">
                    <a:alpha val="100000"/>
                  </a:srgbClr>
                </a:solidFill>
                <a:latin typeface="Arial" panose="020B0604020202020204"/>
                <a:ea typeface="Arial" panose="020B0604020202020204"/>
                <a:cs typeface="Arial" panose="020B0604020202020204"/>
              </a:rPr>
              <a:t>DUST SUPPRESSI</a:t>
            </a:r>
            <a:r>
              <a:rPr sz="600" kern="0" spc="0" dirty="0">
                <a:solidFill>
                  <a:srgbClr val="706060">
                    <a:alpha val="100000"/>
                  </a:srgbClr>
                </a:solidFill>
                <a:latin typeface="Arial" panose="020B0604020202020204"/>
                <a:ea typeface="Arial" panose="020B0604020202020204"/>
                <a:cs typeface="Arial" panose="020B0604020202020204"/>
              </a:rPr>
              <a:t>ON VEHICLE 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70" dirty="0">
                <a:solidFill>
                  <a:srgbClr val="109050">
                    <a:alpha val="100000"/>
                  </a:srgbClr>
                </a:solidFill>
                <a:latin typeface="黑体" panose="02010609060101010101" charset="-122"/>
                <a:ea typeface="黑体" panose="02010609060101010101" charset="-122"/>
                <a:cs typeface="黑体" panose="02010609060101010101" charset="-122"/>
              </a:rPr>
              <a:t>东风</a:t>
            </a:r>
            <a:r>
              <a:rPr sz="1400" kern="0" spc="70" dirty="0">
                <a:solidFill>
                  <a:srgbClr val="109050">
                    <a:alpha val="100000"/>
                  </a:srgbClr>
                </a:solidFill>
                <a:latin typeface="Arial" panose="020B0604020202020204"/>
                <a:ea typeface="Arial" panose="020B0604020202020204"/>
                <a:cs typeface="Arial" panose="020B0604020202020204"/>
              </a:rPr>
              <a:t>D9</a:t>
            </a:r>
            <a:r>
              <a:rPr sz="1400" kern="0" spc="-170" dirty="0">
                <a:solidFill>
                  <a:srgbClr val="109050">
                    <a:alpha val="100000"/>
                  </a:srgbClr>
                </a:solidFill>
                <a:latin typeface="Arial" panose="020B0604020202020204"/>
                <a:ea typeface="Arial" panose="020B0604020202020204"/>
                <a:cs typeface="Arial" panose="020B0604020202020204"/>
              </a:rPr>
              <a:t> </a:t>
            </a:r>
            <a:r>
              <a:rPr sz="1400" kern="0" spc="70" dirty="0">
                <a:solidFill>
                  <a:srgbClr val="109050">
                    <a:alpha val="100000"/>
                  </a:srgbClr>
                </a:solidFill>
                <a:latin typeface="黑体" panose="02010609060101010101" charset="-122"/>
                <a:ea typeface="黑体" panose="02010609060101010101" charset="-122"/>
                <a:cs typeface="黑体" panose="02010609060101010101" charset="-122"/>
              </a:rPr>
              <a:t>抑尘车</a:t>
            </a:r>
            <a:endParaRPr sz="1400" dirty="0">
              <a:latin typeface="黑体" panose="02010609060101010101" charset="-122"/>
              <a:ea typeface="黑体" panose="02010609060101010101" charset="-122"/>
              <a:cs typeface="黑体" panose="02010609060101010101" charset="-122"/>
            </a:endParaRPr>
          </a:p>
        </p:txBody>
      </p:sp>
      <p:sp>
        <p:nvSpPr>
          <p:cNvPr id="454" name="textbox 454"/>
          <p:cNvSpPr/>
          <p:nvPr/>
        </p:nvSpPr>
        <p:spPr>
          <a:xfrm>
            <a:off x="406308" y="4360779"/>
            <a:ext cx="2258695" cy="40957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706060">
                    <a:alpha val="100000"/>
                  </a:srgbClr>
                </a:solidFill>
                <a:latin typeface="Arial" panose="020B0604020202020204"/>
                <a:ea typeface="Arial" panose="020B0604020202020204"/>
                <a:cs typeface="Arial" panose="020B0604020202020204"/>
              </a:rPr>
              <a:t>MULTI-FUNCTIONAL</a:t>
            </a:r>
            <a:r>
              <a:rPr sz="600" kern="0" spc="50" dirty="0">
                <a:solidFill>
                  <a:srgbClr val="706060">
                    <a:alpha val="100000"/>
                  </a:srgbClr>
                </a:solidFill>
                <a:latin typeface="Arial" panose="020B0604020202020204"/>
                <a:ea typeface="Arial" panose="020B0604020202020204"/>
                <a:cs typeface="Arial" panose="020B0604020202020204"/>
              </a:rPr>
              <a:t> </a:t>
            </a:r>
            <a:r>
              <a:rPr sz="600" kern="0" spc="10" dirty="0">
                <a:solidFill>
                  <a:srgbClr val="706060">
                    <a:alpha val="100000"/>
                  </a:srgbClr>
                </a:solidFill>
                <a:latin typeface="Arial" panose="020B0604020202020204"/>
                <a:ea typeface="Arial" panose="020B0604020202020204"/>
                <a:cs typeface="Arial" panose="020B0604020202020204"/>
              </a:rPr>
              <a:t>DUST SUPPRESSI</a:t>
            </a:r>
            <a:r>
              <a:rPr sz="600" kern="0" spc="0" dirty="0">
                <a:solidFill>
                  <a:srgbClr val="706060">
                    <a:alpha val="100000"/>
                  </a:srgbClr>
                </a:solidFill>
                <a:latin typeface="Arial" panose="020B0604020202020204"/>
                <a:ea typeface="Arial" panose="020B0604020202020204"/>
                <a:cs typeface="Arial" panose="020B0604020202020204"/>
              </a:rPr>
              <a:t>ON VEHICLE 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70" dirty="0">
                <a:solidFill>
                  <a:srgbClr val="109050">
                    <a:alpha val="100000"/>
                  </a:srgbClr>
                </a:solidFill>
                <a:latin typeface="黑体" panose="02010609060101010101" charset="-122"/>
                <a:ea typeface="黑体" panose="02010609060101010101" charset="-122"/>
                <a:cs typeface="黑体" panose="02010609060101010101" charset="-122"/>
              </a:rPr>
              <a:t>东风多利卡抑尘车</a:t>
            </a:r>
            <a:endParaRPr sz="1400" dirty="0">
              <a:latin typeface="黑体" panose="02010609060101010101" charset="-122"/>
              <a:ea typeface="黑体" panose="02010609060101010101" charset="-122"/>
              <a:cs typeface="黑体" panose="02010609060101010101" charset="-122"/>
            </a:endParaRPr>
          </a:p>
        </p:txBody>
      </p:sp>
      <p:sp>
        <p:nvSpPr>
          <p:cNvPr id="456" name="textbox 456"/>
          <p:cNvSpPr/>
          <p:nvPr/>
        </p:nvSpPr>
        <p:spPr>
          <a:xfrm>
            <a:off x="10617295" y="4360779"/>
            <a:ext cx="2258060" cy="40957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706060">
                    <a:alpha val="100000"/>
                  </a:srgbClr>
                </a:solidFill>
                <a:latin typeface="Arial" panose="020B0604020202020204"/>
                <a:ea typeface="Arial" panose="020B0604020202020204"/>
                <a:cs typeface="Arial" panose="020B0604020202020204"/>
              </a:rPr>
              <a:t>MULTI-FUNCTIONAL</a:t>
            </a:r>
            <a:r>
              <a:rPr sz="600" kern="0" spc="50" dirty="0">
                <a:solidFill>
                  <a:srgbClr val="706060">
                    <a:alpha val="100000"/>
                  </a:srgbClr>
                </a:solidFill>
                <a:latin typeface="Arial" panose="020B0604020202020204"/>
                <a:ea typeface="Arial" panose="020B0604020202020204"/>
                <a:cs typeface="Arial" panose="020B0604020202020204"/>
              </a:rPr>
              <a:t> </a:t>
            </a:r>
            <a:r>
              <a:rPr sz="600" kern="0" spc="10" dirty="0">
                <a:solidFill>
                  <a:srgbClr val="706060">
                    <a:alpha val="100000"/>
                  </a:srgbClr>
                </a:solidFill>
                <a:latin typeface="Arial" panose="020B0604020202020204"/>
                <a:ea typeface="Arial" panose="020B0604020202020204"/>
                <a:cs typeface="Arial" panose="020B0604020202020204"/>
              </a:rPr>
              <a:t>DUST SUPPRESSI</a:t>
            </a:r>
            <a:r>
              <a:rPr sz="600" kern="0" spc="0" dirty="0">
                <a:solidFill>
                  <a:srgbClr val="706060">
                    <a:alpha val="100000"/>
                  </a:srgbClr>
                </a:solidFill>
                <a:latin typeface="Arial" panose="020B0604020202020204"/>
                <a:ea typeface="Arial" panose="020B0604020202020204"/>
                <a:cs typeface="Arial" panose="020B0604020202020204"/>
              </a:rPr>
              <a:t>ON VEHICLE 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70" dirty="0">
                <a:solidFill>
                  <a:srgbClr val="109050">
                    <a:alpha val="100000"/>
                  </a:srgbClr>
                </a:solidFill>
                <a:latin typeface="黑体" panose="02010609060101010101" charset="-122"/>
                <a:ea typeface="黑体" panose="02010609060101010101" charset="-122"/>
                <a:cs typeface="黑体" panose="02010609060101010101" charset="-122"/>
              </a:rPr>
              <a:t>东风福瑞卡抑尘车</a:t>
            </a:r>
            <a:endParaRPr sz="1400" dirty="0">
              <a:latin typeface="黑体" panose="02010609060101010101" charset="-122"/>
              <a:ea typeface="黑体" panose="02010609060101010101" charset="-122"/>
              <a:cs typeface="黑体" panose="02010609060101010101" charset="-122"/>
            </a:endParaRPr>
          </a:p>
        </p:txBody>
      </p:sp>
      <p:pic>
        <p:nvPicPr>
          <p:cNvPr id="458" name="picture 458"/>
          <p:cNvPicPr>
            <a:picLocks noChangeAspect="1"/>
          </p:cNvPicPr>
          <p:nvPr/>
        </p:nvPicPr>
        <p:blipFill>
          <a:blip r:embed="rId7"/>
          <a:stretch>
            <a:fillRect/>
          </a:stretch>
        </p:blipFill>
        <p:spPr>
          <a:xfrm rot="21600000">
            <a:off x="457193" y="958866"/>
            <a:ext cx="1720787" cy="209515"/>
          </a:xfrm>
          <a:prstGeom prst="rect">
            <a:avLst/>
          </a:prstGeom>
        </p:spPr>
      </p:pic>
      <p:sp>
        <p:nvSpPr>
          <p:cNvPr id="460" name="textbox 460"/>
          <p:cNvSpPr/>
          <p:nvPr/>
        </p:nvSpPr>
        <p:spPr>
          <a:xfrm>
            <a:off x="406308"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6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462" name="textbox 462"/>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464" name="textbox 464"/>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466" name="textbox 466"/>
          <p:cNvSpPr/>
          <p:nvPr/>
        </p:nvSpPr>
        <p:spPr>
          <a:xfrm>
            <a:off x="18586456"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468" name="picture 468"/>
          <p:cNvPicPr>
            <a:picLocks noChangeAspect="1"/>
          </p:cNvPicPr>
          <p:nvPr/>
        </p:nvPicPr>
        <p:blipFill>
          <a:blip r:embed="rId8"/>
          <a:stretch>
            <a:fillRect/>
          </a:stretch>
        </p:blipFill>
        <p:spPr>
          <a:xfrm rot="21600000">
            <a:off x="431736" y="4743466"/>
            <a:ext cx="730235" cy="165084"/>
          </a:xfrm>
          <a:prstGeom prst="rect">
            <a:avLst/>
          </a:prstGeom>
        </p:spPr>
      </p:pic>
      <p:pic>
        <p:nvPicPr>
          <p:cNvPr id="470" name="picture 470"/>
          <p:cNvPicPr>
            <a:picLocks noChangeAspect="1"/>
          </p:cNvPicPr>
          <p:nvPr/>
        </p:nvPicPr>
        <p:blipFill>
          <a:blip r:embed="rId9"/>
          <a:stretch>
            <a:fillRect/>
          </a:stretch>
        </p:blipFill>
        <p:spPr>
          <a:xfrm rot="21600000">
            <a:off x="10667975" y="4743466"/>
            <a:ext cx="717508" cy="165084"/>
          </a:xfrm>
          <a:prstGeom prst="rect">
            <a:avLst/>
          </a:prstGeom>
        </p:spPr>
      </p:pic>
      <p:pic>
        <p:nvPicPr>
          <p:cNvPr id="472" name="picture 472"/>
          <p:cNvPicPr>
            <a:picLocks noChangeAspect="1"/>
          </p:cNvPicPr>
          <p:nvPr/>
        </p:nvPicPr>
        <p:blipFill>
          <a:blip r:embed="rId10"/>
          <a:stretch>
            <a:fillRect/>
          </a:stretch>
        </p:blipFill>
        <p:spPr>
          <a:xfrm rot="21600000">
            <a:off x="15741650" y="4756182"/>
            <a:ext cx="723872" cy="158726"/>
          </a:xfrm>
          <a:prstGeom prst="rect">
            <a:avLst/>
          </a:prstGeom>
        </p:spPr>
      </p:pic>
      <p:sp>
        <p:nvSpPr>
          <p:cNvPr id="474" name="textbox 474"/>
          <p:cNvSpPr/>
          <p:nvPr/>
        </p:nvSpPr>
        <p:spPr>
          <a:xfrm>
            <a:off x="15690763" y="4919633"/>
            <a:ext cx="950594" cy="1143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606050">
                    <a:alpha val="100000"/>
                  </a:srgbClr>
                </a:solidFill>
                <a:latin typeface="Arial" panose="020B0604020202020204"/>
                <a:ea typeface="Arial" panose="020B0604020202020204"/>
                <a:cs typeface="Arial" panose="020B0604020202020204"/>
              </a:rPr>
              <a:t>THE</a:t>
            </a:r>
            <a:r>
              <a:rPr sz="600" kern="0" spc="10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MAIN</a:t>
            </a:r>
            <a:r>
              <a:rPr sz="600" kern="0" spc="5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6" name="picture 476"/>
          <p:cNvPicPr>
            <a:picLocks noChangeAspect="1"/>
          </p:cNvPicPr>
          <p:nvPr/>
        </p:nvPicPr>
        <p:blipFill>
          <a:blip r:embed="rId1"/>
          <a:stretch>
            <a:fillRect/>
          </a:stretch>
        </p:blipFill>
        <p:spPr>
          <a:xfrm rot="21600000">
            <a:off x="0" y="0"/>
            <a:ext cx="20529550" cy="7569200"/>
          </a:xfrm>
          <a:prstGeom prst="rect">
            <a:avLst/>
          </a:prstGeom>
        </p:spPr>
      </p:pic>
      <p:pic>
        <p:nvPicPr>
          <p:cNvPr id="478" name="picture 478"/>
          <p:cNvPicPr>
            <a:picLocks noChangeAspect="1"/>
          </p:cNvPicPr>
          <p:nvPr/>
        </p:nvPicPr>
        <p:blipFill>
          <a:blip r:embed="rId2"/>
          <a:stretch>
            <a:fillRect/>
          </a:stretch>
        </p:blipFill>
        <p:spPr>
          <a:xfrm rot="21600000">
            <a:off x="190514" y="3028967"/>
            <a:ext cx="8756674" cy="3892536"/>
          </a:xfrm>
          <a:prstGeom prst="rect">
            <a:avLst/>
          </a:prstGeom>
        </p:spPr>
      </p:pic>
      <p:sp>
        <p:nvSpPr>
          <p:cNvPr id="480" name="textbox 480"/>
          <p:cNvSpPr/>
          <p:nvPr/>
        </p:nvSpPr>
        <p:spPr>
          <a:xfrm>
            <a:off x="13093774" y="3299630"/>
            <a:ext cx="6729730" cy="206438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pPr>
            <a:r>
              <a:rPr sz="900" kern="0" spc="160" dirty="0">
                <a:solidFill>
                  <a:srgbClr val="206070">
                    <a:alpha val="100000"/>
                  </a:srgbClr>
                </a:solidFill>
                <a:latin typeface="黑体" panose="02010609060101010101" charset="-122"/>
                <a:ea typeface="黑体" panose="02010609060101010101" charset="-122"/>
                <a:cs typeface="黑体" panose="02010609060101010101" charset="-122"/>
              </a:rPr>
              <a:t>■</a:t>
            </a:r>
            <a:r>
              <a:rPr sz="9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配置齐全可靠高效</a:t>
            </a:r>
            <a:endParaRPr sz="900" dirty="0">
              <a:latin typeface="黑体" panose="02010609060101010101" charset="-122"/>
              <a:ea typeface="黑体" panose="02010609060101010101" charset="-122"/>
              <a:cs typeface="黑体" panose="02010609060101010101" charset="-122"/>
            </a:endParaRPr>
          </a:p>
          <a:p>
            <a:pPr marL="12700" indent="297815" algn="l" rtl="0" eaLnBrk="0">
              <a:lnSpc>
                <a:spcPct val="105000"/>
              </a:lnSpc>
              <a:spcBef>
                <a:spcPts val="10"/>
              </a:spcBef>
            </a:pPr>
            <a:r>
              <a:rPr sz="1000" kern="0" spc="60" dirty="0">
                <a:solidFill>
                  <a:srgbClr val="000000">
                    <a:alpha val="100000"/>
                  </a:srgbClr>
                </a:solidFill>
                <a:latin typeface="黑体" panose="02010609060101010101" charset="-122"/>
                <a:ea typeface="黑体" panose="02010609060101010101" charset="-122"/>
                <a:cs typeface="黑体" panose="02010609060101010101" charset="-122"/>
              </a:rPr>
              <a:t>整车由罐体、大功率汽车专用酒水泵、取</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力器、球阀、滤网、输水管道、洒水装置等部件组成。水泵、取力</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器、球阀、滤网均为国家标准产品，具有性能优良，工作</a:t>
            </a:r>
            <a:r>
              <a:rPr sz="1000" kern="0" spc="10" dirty="0">
                <a:solidFill>
                  <a:srgbClr val="000000">
                    <a:alpha val="100000"/>
                  </a:srgbClr>
                </a:solidFill>
                <a:latin typeface="黑体" panose="02010609060101010101" charset="-122"/>
                <a:ea typeface="黑体" panose="02010609060101010101" charset="-122"/>
                <a:cs typeface="黑体" panose="02010609060101010101" charset="-122"/>
              </a:rPr>
              <a:t>可靠、效率高、流量大、维修方便等特点。</a:t>
            </a:r>
            <a:endParaRPr sz="1000" dirty="0">
              <a:latin typeface="黑体" panose="02010609060101010101" charset="-122"/>
              <a:ea typeface="黑体" panose="02010609060101010101" charset="-122"/>
              <a:cs typeface="黑体" panose="02010609060101010101" charset="-122"/>
            </a:endParaRPr>
          </a:p>
          <a:p>
            <a:pPr algn="l" rtl="0" eaLnBrk="0">
              <a:lnSpc>
                <a:spcPct val="143000"/>
              </a:lnSpc>
            </a:pPr>
            <a:endParaRPr sz="1000" dirty="0">
              <a:latin typeface="Arial" panose="020B0604020202020204"/>
              <a:ea typeface="Arial" panose="020B0604020202020204"/>
              <a:cs typeface="Arial" panose="020B0604020202020204"/>
            </a:endParaRPr>
          </a:p>
          <a:p>
            <a:pPr marL="12700" algn="l" rtl="0" eaLnBrk="0">
              <a:lnSpc>
                <a:spcPct val="100000"/>
              </a:lnSpc>
              <a:spcBef>
                <a:spcPts val="275"/>
              </a:spcBef>
            </a:pPr>
            <a:r>
              <a:rPr sz="900" kern="0" spc="160" dirty="0">
                <a:solidFill>
                  <a:srgbClr val="206070">
                    <a:alpha val="100000"/>
                  </a:srgbClr>
                </a:solidFill>
                <a:latin typeface="黑体" panose="02010609060101010101" charset="-122"/>
                <a:ea typeface="黑体" panose="02010609060101010101" charset="-122"/>
                <a:cs typeface="黑体" panose="02010609060101010101" charset="-122"/>
              </a:rPr>
              <a:t>■</a:t>
            </a:r>
            <a:r>
              <a:rPr sz="9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安全智能造型美观</a:t>
            </a:r>
            <a:endParaRPr sz="900" dirty="0">
              <a:latin typeface="黑体" panose="02010609060101010101" charset="-122"/>
              <a:ea typeface="黑体" panose="02010609060101010101" charset="-122"/>
              <a:cs typeface="黑体" panose="02010609060101010101" charset="-122"/>
            </a:endParaRPr>
          </a:p>
          <a:p>
            <a:pPr marL="12700" indent="297815" algn="l" rtl="0" eaLnBrk="0">
              <a:lnSpc>
                <a:spcPct val="116000"/>
              </a:lnSpc>
              <a:spcBef>
                <a:spcPts val="15"/>
              </a:spcBef>
            </a:pPr>
            <a:r>
              <a:rPr sz="900" kern="0" spc="120" dirty="0">
                <a:solidFill>
                  <a:srgbClr val="000000">
                    <a:alpha val="100000"/>
                  </a:srgbClr>
                </a:solidFill>
                <a:latin typeface="黑体" panose="02010609060101010101" charset="-122"/>
                <a:ea typeface="黑体" panose="02010609060101010101" charset="-122"/>
                <a:cs typeface="黑体" panose="02010609060101010101" charset="-122"/>
              </a:rPr>
              <a:t>罐体采用自动流水线生产，工艺分为：下料、拼板自动焊、封头旋压成型、罐体一次滚压成型等国内先进生产工</a:t>
            </a:r>
            <a:r>
              <a:rPr sz="900" kern="0" spc="2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艺。罐体为椭圆型或者方圆型结构的水罐，整车造型新颖、美观大方。</a:t>
            </a:r>
            <a:endParaRPr sz="900" dirty="0">
              <a:latin typeface="黑体" panose="02010609060101010101" charset="-122"/>
              <a:ea typeface="黑体" panose="02010609060101010101" charset="-122"/>
              <a:cs typeface="黑体" panose="02010609060101010101" charset="-122"/>
            </a:endParaRPr>
          </a:p>
          <a:p>
            <a:pPr algn="l" rtl="0" eaLnBrk="0">
              <a:lnSpc>
                <a:spcPct val="114000"/>
              </a:lnSpc>
            </a:pPr>
            <a:endParaRPr sz="1000" dirty="0">
              <a:latin typeface="Arial" panose="020B0604020202020204"/>
              <a:ea typeface="Arial" panose="020B0604020202020204"/>
              <a:cs typeface="Arial" panose="020B0604020202020204"/>
            </a:endParaRPr>
          </a:p>
          <a:p>
            <a:pPr marL="12700" algn="l" rtl="0" eaLnBrk="0">
              <a:lnSpc>
                <a:spcPct val="91000"/>
              </a:lnSpc>
              <a:spcBef>
                <a:spcPts val="340"/>
              </a:spcBef>
            </a:pPr>
            <a:r>
              <a:rPr sz="1100" kern="0" spc="-20" dirty="0">
                <a:solidFill>
                  <a:srgbClr val="206070">
                    <a:alpha val="100000"/>
                  </a:srgbClr>
                </a:solidFill>
                <a:latin typeface="黑体" panose="02010609060101010101" charset="-122"/>
                <a:ea typeface="黑体" panose="02010609060101010101" charset="-122"/>
                <a:cs typeface="黑体" panose="02010609060101010101" charset="-122"/>
              </a:rPr>
              <a:t>■</a:t>
            </a:r>
            <a:r>
              <a:rPr sz="1100" kern="0" spc="-290" dirty="0">
                <a:solidFill>
                  <a:srgbClr val="206070">
                    <a:alpha val="100000"/>
                  </a:srgbClr>
                </a:solidFill>
                <a:latin typeface="黑体" panose="02010609060101010101" charset="-122"/>
                <a:ea typeface="黑体" panose="02010609060101010101" charset="-122"/>
                <a:cs typeface="黑体" panose="02010609060101010101" charset="-122"/>
              </a:rPr>
              <a:t> </a:t>
            </a:r>
            <a:r>
              <a:rPr sz="1100" kern="0" spc="-20" dirty="0">
                <a:solidFill>
                  <a:srgbClr val="000000">
                    <a:alpha val="100000"/>
                  </a:srgbClr>
                </a:solidFill>
                <a:latin typeface="黑体" panose="02010609060101010101" charset="-122"/>
                <a:ea typeface="黑体" panose="02010609060101010101" charset="-122"/>
                <a:cs typeface="黑体" panose="02010609060101010101" charset="-122"/>
              </a:rPr>
              <a:t>功能齐全实用人性</a:t>
            </a:r>
            <a:endParaRPr sz="1100" dirty="0">
              <a:latin typeface="黑体" panose="02010609060101010101" charset="-122"/>
              <a:ea typeface="黑体" panose="02010609060101010101" charset="-122"/>
              <a:cs typeface="黑体" panose="02010609060101010101" charset="-122"/>
            </a:endParaRPr>
          </a:p>
          <a:p>
            <a:pPr marL="12700" indent="297815" algn="l" rtl="0" eaLnBrk="0">
              <a:lnSpc>
                <a:spcPct val="121000"/>
              </a:lnSpc>
              <a:spcBef>
                <a:spcPts val="25"/>
              </a:spcBef>
            </a:pP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管道上有压力表，方便操作人员随时掌握泵的运转情况。驾驶室和建体中间</a:t>
            </a: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有水位计，可随时查看水量。建体</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展部有带有防护栏和爬梯的操作平台、可保障提作人员安全并</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观续罐体内的情况。可加装药盘、药泵、高压喷药设</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备、非车泵动力等、</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多方位进出水接头、气动阀、警灯等先进设备，以满足不同需求。</a:t>
            </a:r>
            <a:endParaRPr sz="900" dirty="0">
              <a:latin typeface="黑体" panose="02010609060101010101" charset="-122"/>
              <a:ea typeface="黑体" panose="02010609060101010101" charset="-122"/>
              <a:cs typeface="黑体" panose="02010609060101010101" charset="-122"/>
            </a:endParaRPr>
          </a:p>
        </p:txBody>
      </p:sp>
      <p:sp>
        <p:nvSpPr>
          <p:cNvPr id="482" name="textbox 482"/>
          <p:cNvSpPr/>
          <p:nvPr/>
        </p:nvSpPr>
        <p:spPr>
          <a:xfrm>
            <a:off x="13093774" y="1719670"/>
            <a:ext cx="6769100" cy="918210"/>
          </a:xfrm>
          <a:prstGeom prst="rect">
            <a:avLst/>
          </a:prstGeom>
          <a:noFill/>
          <a:ln w="0" cap="flat">
            <a:noFill/>
            <a:prstDash val="solid"/>
            <a:miter lim="0"/>
          </a:ln>
        </p:spPr>
        <p:txBody>
          <a:bodyPr vert="horz" wrap="square" lIns="0" tIns="309" rIns="0" bIns="0"/>
          <a:lstStyle/>
          <a:p>
            <a:pPr marL="12700" indent="297815" algn="l" rtl="0" eaLnBrk="0">
              <a:lnSpc>
                <a:spcPct val="132000"/>
              </a:lnSpc>
              <a:spcBef>
                <a:spcPts val="0"/>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洗扫车是程力新能源装备车厂研发的集扫路车和高压清洗车功能于一体的高</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效环卫车，自行设计开发、具有自</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主知识产权、国际领先技术水平的新一代</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路面、路沿清洗、清扫及喷雾降尘的专用设备。该款洗扫车结合了洒水车</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的功能特点，并解决了吸尘车无法在城市道路上清洗路沿的短板，在</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作业时利用扫刷将地面垃圾扫向车内侧，路面</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的顽固附着物由高压喷水杆喷出的水流冲起，再由吸盘吸入垃圾箱储存.具有绿色环保、功</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能齐全、设计合理、能耗</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低、清洗范围广、使用寿命长等特</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点。</a:t>
            </a:r>
            <a:endParaRPr sz="900" dirty="0">
              <a:latin typeface="黑体" panose="02010609060101010101" charset="-122"/>
              <a:ea typeface="黑体" panose="02010609060101010101" charset="-122"/>
              <a:cs typeface="黑体" panose="02010609060101010101" charset="-122"/>
            </a:endParaRPr>
          </a:p>
        </p:txBody>
      </p:sp>
      <p:pic>
        <p:nvPicPr>
          <p:cNvPr id="484" name="picture 484"/>
          <p:cNvPicPr>
            <a:picLocks noChangeAspect="1"/>
          </p:cNvPicPr>
          <p:nvPr/>
        </p:nvPicPr>
        <p:blipFill>
          <a:blip r:embed="rId3"/>
          <a:stretch>
            <a:fillRect/>
          </a:stretch>
        </p:blipFill>
        <p:spPr>
          <a:xfrm rot="21600000">
            <a:off x="558814" y="1079519"/>
            <a:ext cx="1682807" cy="196799"/>
          </a:xfrm>
          <a:prstGeom prst="rect">
            <a:avLst/>
          </a:prstGeom>
        </p:spPr>
      </p:pic>
      <p:sp>
        <p:nvSpPr>
          <p:cNvPr id="486" name="textbox 486"/>
          <p:cNvSpPr/>
          <p:nvPr/>
        </p:nvSpPr>
        <p:spPr>
          <a:xfrm>
            <a:off x="507830" y="1154396"/>
            <a:ext cx="4493259" cy="951864"/>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77800" algn="l" rtl="0" eaLnBrk="0">
              <a:lnSpc>
                <a:spcPct val="96000"/>
              </a:lnSpc>
            </a:pPr>
            <a:r>
              <a:rPr sz="1200" kern="0" spc="100" dirty="0">
                <a:solidFill>
                  <a:srgbClr val="FFFFFF">
                    <a:alpha val="100000"/>
                  </a:srgbClr>
                </a:solidFill>
                <a:latin typeface="黑体" panose="02010609060101010101" charset="-122"/>
                <a:ea typeface="黑体" panose="02010609060101010101" charset="-122"/>
                <a:cs typeface="黑体" panose="02010609060101010101" charset="-122"/>
              </a:rPr>
              <a:t>聚势同行</a:t>
            </a:r>
            <a:r>
              <a:rPr sz="12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100" dirty="0">
                <a:solidFill>
                  <a:srgbClr val="FFFFFF">
                    <a:alpha val="100000"/>
                  </a:srgbClr>
                </a:solidFill>
                <a:latin typeface="黑体" panose="02010609060101010101" charset="-122"/>
                <a:ea typeface="黑体" panose="02010609060101010101" charset="-122"/>
                <a:cs typeface="黑体" panose="02010609060101010101" charset="-122"/>
              </a:rPr>
              <a:t>共创洁净</a:t>
            </a:r>
            <a:r>
              <a:rPr sz="12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100" dirty="0">
                <a:solidFill>
                  <a:srgbClr val="10B050">
                    <a:alpha val="100000"/>
                  </a:srgbClr>
                </a:solidFill>
                <a:latin typeface="黑体" panose="02010609060101010101" charset="-122"/>
                <a:ea typeface="黑体" panose="02010609060101010101" charset="-122"/>
                <a:cs typeface="黑体" panose="02010609060101010101" charset="-122"/>
              </a:rPr>
              <a:t>让城</a:t>
            </a:r>
            <a:r>
              <a:rPr sz="1200" kern="0" spc="90" dirty="0">
                <a:solidFill>
                  <a:srgbClr val="10B050">
                    <a:alpha val="100000"/>
                  </a:srgbClr>
                </a:solidFill>
                <a:latin typeface="黑体" panose="02010609060101010101" charset="-122"/>
                <a:ea typeface="黑体" panose="02010609060101010101" charset="-122"/>
                <a:cs typeface="黑体" panose="02010609060101010101" charset="-122"/>
              </a:rPr>
              <a:t>市生活更美好</a:t>
            </a:r>
            <a:endParaRPr sz="12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285"/>
              </a:spcBef>
            </a:pPr>
            <a:r>
              <a:rPr sz="3400" b="1" kern="0" spc="100" dirty="0">
                <a:solidFill>
                  <a:srgbClr val="10B050">
                    <a:alpha val="100000"/>
                  </a:srgbClr>
                </a:solidFill>
                <a:latin typeface="黑体" panose="02010609060101010101" charset="-122"/>
                <a:ea typeface="黑体" panose="02010609060101010101" charset="-122"/>
                <a:cs typeface="黑体" panose="02010609060101010101" charset="-122"/>
              </a:rPr>
              <a:t>中国高端专用车制造商</a:t>
            </a:r>
            <a:endParaRPr sz="3400" dirty="0">
              <a:latin typeface="黑体" panose="02010609060101010101" charset="-122"/>
              <a:ea typeface="黑体" panose="02010609060101010101" charset="-122"/>
              <a:cs typeface="黑体" panose="02010609060101010101" charset="-122"/>
            </a:endParaRPr>
          </a:p>
          <a:p>
            <a:pPr marL="2395220" algn="l" rtl="0" eaLnBrk="0">
              <a:lnSpc>
                <a:spcPts val="1360"/>
              </a:lnSpc>
              <a:spcBef>
                <a:spcPts val="310"/>
              </a:spcBef>
            </a:pPr>
            <a:r>
              <a:rPr sz="1200" b="1" kern="0" spc="-70" baseline="10000" dirty="0">
                <a:solidFill>
                  <a:srgbClr val="10C0C0">
                    <a:alpha val="100000"/>
                  </a:srgbClr>
                </a:solidFill>
                <a:latin typeface="黑体" panose="02010609060101010101" charset="-122"/>
                <a:ea typeface="黑体" panose="02010609060101010101" charset="-122"/>
                <a:cs typeface="黑体" panose="02010609060101010101" charset="-122"/>
              </a:rPr>
              <a:t>高端的产品</a:t>
            </a:r>
            <a:r>
              <a:rPr sz="700" kern="0" spc="30" dirty="0">
                <a:solidFill>
                  <a:srgbClr val="10C0C0">
                    <a:alpha val="100000"/>
                  </a:srgbClr>
                </a:solidFill>
                <a:latin typeface="黑体" panose="02010609060101010101" charset="-122"/>
                <a:ea typeface="黑体" panose="02010609060101010101" charset="-122"/>
                <a:cs typeface="黑体" panose="02010609060101010101" charset="-122"/>
              </a:rPr>
              <a:t>         </a:t>
            </a:r>
            <a:r>
              <a:rPr sz="1100" b="1" kern="0" spc="-70" dirty="0">
                <a:solidFill>
                  <a:srgbClr val="10C0C0">
                    <a:alpha val="100000"/>
                  </a:srgbClr>
                </a:solidFill>
                <a:latin typeface="黑体" panose="02010609060101010101" charset="-122"/>
                <a:ea typeface="黑体" panose="02010609060101010101" charset="-122"/>
                <a:cs typeface="黑体" panose="02010609060101010101" charset="-122"/>
              </a:rPr>
              <a:t>完善的售后</a:t>
            </a:r>
            <a:endParaRPr sz="1100" dirty="0">
              <a:latin typeface="黑体" panose="02010609060101010101" charset="-122"/>
              <a:ea typeface="黑体" panose="02010609060101010101" charset="-122"/>
              <a:cs typeface="黑体" panose="02010609060101010101" charset="-122"/>
            </a:endParaRPr>
          </a:p>
        </p:txBody>
      </p:sp>
      <p:grpSp>
        <p:nvGrpSpPr>
          <p:cNvPr id="26" name="group 26"/>
          <p:cNvGrpSpPr/>
          <p:nvPr/>
        </p:nvGrpSpPr>
        <p:grpSpPr>
          <a:xfrm rot="21600000">
            <a:off x="13118996" y="2825733"/>
            <a:ext cx="6724657" cy="285737"/>
            <a:chOff x="0" y="0"/>
            <a:chExt cx="6724657" cy="285737"/>
          </a:xfrm>
        </p:grpSpPr>
        <p:pic>
          <p:nvPicPr>
            <p:cNvPr id="488" name="picture 488"/>
            <p:cNvPicPr>
              <a:picLocks noChangeAspect="1"/>
            </p:cNvPicPr>
            <p:nvPr/>
          </p:nvPicPr>
          <p:blipFill>
            <a:blip r:embed="rId4"/>
            <a:stretch>
              <a:fillRect/>
            </a:stretch>
          </p:blipFill>
          <p:spPr>
            <a:xfrm rot="21600000">
              <a:off x="0" y="0"/>
              <a:ext cx="6724657" cy="285737"/>
            </a:xfrm>
            <a:prstGeom prst="rect">
              <a:avLst/>
            </a:prstGeom>
          </p:spPr>
        </p:pic>
        <p:sp>
          <p:nvSpPr>
            <p:cNvPr id="490" name="textbox 490"/>
            <p:cNvSpPr/>
            <p:nvPr/>
          </p:nvSpPr>
          <p:spPr>
            <a:xfrm>
              <a:off x="-12700" y="-12700"/>
              <a:ext cx="6750684" cy="337184"/>
            </a:xfrm>
            <a:prstGeom prst="rect">
              <a:avLst/>
            </a:prstGeom>
            <a:noFill/>
            <a:ln w="0" cap="flat">
              <a:noFill/>
              <a:prstDash val="solid"/>
              <a:miter lim="0"/>
            </a:ln>
          </p:spPr>
          <p:txBody>
            <a:bodyPr vert="horz" wrap="square" lIns="0" tIns="0" rIns="0" bIns="0"/>
            <a:lstStyle/>
            <a:p>
              <a:pPr algn="l" rtl="0" eaLnBrk="0">
                <a:lnSpc>
                  <a:spcPct val="101000"/>
                </a:lnSpc>
              </a:pPr>
              <a:endParaRPr sz="600" dirty="0">
                <a:latin typeface="Arial" panose="020B0604020202020204"/>
                <a:ea typeface="Arial" panose="020B0604020202020204"/>
                <a:cs typeface="Arial" panose="020B0604020202020204"/>
              </a:endParaRPr>
            </a:p>
            <a:p>
              <a:pPr marL="427990" algn="l" rtl="0" eaLnBrk="0">
                <a:lnSpc>
                  <a:spcPct val="96000"/>
                </a:lnSpc>
                <a:spcBef>
                  <a:spcPts val="5"/>
                </a:spcBef>
              </a:pPr>
              <a:r>
                <a:rPr sz="1500" b="1" kern="0" spc="-30" dirty="0">
                  <a:solidFill>
                    <a:srgbClr val="10B050">
                      <a:alpha val="100000"/>
                    </a:srgbClr>
                  </a:solidFill>
                  <a:latin typeface="黑体" panose="02010609060101010101" charset="-122"/>
                  <a:ea typeface="黑体" panose="02010609060101010101" charset="-122"/>
                  <a:cs typeface="黑体" panose="02010609060101010101" charset="-122"/>
                </a:rPr>
                <a:t>产品特点</a:t>
              </a:r>
              <a:endParaRPr sz="1500" dirty="0">
                <a:latin typeface="黑体" panose="02010609060101010101" charset="-122"/>
                <a:ea typeface="黑体" panose="02010609060101010101" charset="-122"/>
                <a:cs typeface="黑体" panose="02010609060101010101" charset="-122"/>
              </a:endParaRPr>
            </a:p>
          </p:txBody>
        </p:sp>
      </p:grpSp>
      <p:sp>
        <p:nvSpPr>
          <p:cNvPr id="492" name="textbox 492"/>
          <p:cNvSpPr/>
          <p:nvPr/>
        </p:nvSpPr>
        <p:spPr>
          <a:xfrm>
            <a:off x="13474775" y="1358898"/>
            <a:ext cx="5962650" cy="270509"/>
          </a:xfrm>
          <a:prstGeom prst="rect">
            <a:avLst/>
          </a:prstGeom>
          <a:solidFill>
            <a:srgbClr val="F3F8F3">
              <a:alpha val="100000"/>
            </a:srgbClr>
          </a:solidFill>
          <a:ln w="0" cap="flat">
            <a:noFill/>
            <a:prstDash val="solid"/>
            <a:miter lim="0"/>
          </a:ln>
        </p:spPr>
        <p:txBody>
          <a:bodyPr vert="horz" wrap="square" lIns="0" tIns="0" rIns="0" bIns="0"/>
          <a:lstStyle/>
          <a:p>
            <a:pPr algn="l" rtl="0" eaLnBrk="0">
              <a:lnSpc>
                <a:spcPct val="100000"/>
              </a:lnSpc>
            </a:pPr>
            <a:endParaRPr sz="500" dirty="0">
              <a:latin typeface="Arial" panose="020B0604020202020204"/>
              <a:ea typeface="Arial" panose="020B0604020202020204"/>
              <a:cs typeface="Arial" panose="020B0604020202020204"/>
            </a:endParaRPr>
          </a:p>
          <a:p>
            <a:pPr marL="56515" algn="l" rtl="0" eaLnBrk="0">
              <a:lnSpc>
                <a:spcPct val="96000"/>
              </a:lnSpc>
              <a:spcBef>
                <a:spcPts val="0"/>
              </a:spcBef>
            </a:pPr>
            <a:r>
              <a:rPr sz="1500" kern="0" spc="-20" dirty="0">
                <a:solidFill>
                  <a:srgbClr val="10B050">
                    <a:alpha val="100000"/>
                  </a:srgbClr>
                </a:solidFill>
                <a:latin typeface="黑体" panose="02010609060101010101" charset="-122"/>
                <a:ea typeface="黑体" panose="02010609060101010101" charset="-122"/>
                <a:cs typeface="黑体" panose="02010609060101010101" charset="-122"/>
              </a:rPr>
              <a:t>产品介绍</a:t>
            </a:r>
            <a:endParaRPr sz="1500" dirty="0">
              <a:latin typeface="黑体" panose="02010609060101010101" charset="-122"/>
              <a:ea typeface="黑体" panose="02010609060101010101" charset="-122"/>
              <a:cs typeface="黑体" panose="02010609060101010101" charset="-122"/>
            </a:endParaRPr>
          </a:p>
        </p:txBody>
      </p:sp>
      <p:sp>
        <p:nvSpPr>
          <p:cNvPr id="494" name="textbox 494"/>
          <p:cNvSpPr/>
          <p:nvPr/>
        </p:nvSpPr>
        <p:spPr>
          <a:xfrm>
            <a:off x="13098499" y="871125"/>
            <a:ext cx="3676650" cy="405129"/>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600" b="1" kern="0" spc="-10" dirty="0">
                <a:solidFill>
                  <a:srgbClr val="209040">
                    <a:alpha val="100000"/>
                  </a:srgbClr>
                </a:solidFill>
                <a:latin typeface="黑体" panose="02010609060101010101" charset="-122"/>
                <a:ea typeface="黑体" panose="02010609060101010101" charset="-122"/>
                <a:cs typeface="黑体" panose="02010609060101010101" charset="-122"/>
              </a:rPr>
              <a:t>扫路、洗扫、吸尘车系列</a:t>
            </a:r>
            <a:endParaRPr sz="2600" dirty="0">
              <a:latin typeface="黑体" panose="02010609060101010101" charset="-122"/>
              <a:ea typeface="黑体" panose="02010609060101010101" charset="-122"/>
              <a:cs typeface="黑体" panose="02010609060101010101" charset="-122"/>
            </a:endParaRPr>
          </a:p>
        </p:txBody>
      </p:sp>
      <p:sp>
        <p:nvSpPr>
          <p:cNvPr id="496" name="textbox 496"/>
          <p:cNvSpPr/>
          <p:nvPr/>
        </p:nvSpPr>
        <p:spPr>
          <a:xfrm>
            <a:off x="527021" y="512673"/>
            <a:ext cx="1461135" cy="581659"/>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12700" algn="l" rtl="0" eaLnBrk="0">
              <a:lnSpc>
                <a:spcPct val="98000"/>
              </a:lnSpc>
            </a:pPr>
            <a:r>
              <a:rPr sz="2300" kern="0" spc="-70" dirty="0">
                <a:solidFill>
                  <a:srgbClr val="209040">
                    <a:alpha val="100000"/>
                  </a:srgbClr>
                </a:solidFill>
                <a:latin typeface="黑体" panose="02010609060101010101" charset="-122"/>
                <a:ea typeface="黑体" panose="02010609060101010101" charset="-122"/>
                <a:cs typeface="黑体" panose="02010609060101010101" charset="-122"/>
              </a:rPr>
              <a:t>程力重工</a:t>
            </a:r>
            <a:endParaRPr sz="2300" dirty="0">
              <a:latin typeface="黑体" panose="02010609060101010101" charset="-122"/>
              <a:ea typeface="黑体" panose="02010609060101010101" charset="-122"/>
              <a:cs typeface="黑体" panose="02010609060101010101" charset="-122"/>
            </a:endParaRPr>
          </a:p>
          <a:p>
            <a:pPr marL="189865" algn="l" rtl="0" eaLnBrk="0">
              <a:lnSpc>
                <a:spcPct val="81000"/>
              </a:lnSpc>
              <a:spcBef>
                <a:spcPts val="130"/>
              </a:spcBef>
            </a:pPr>
            <a:r>
              <a:rPr sz="1600" b="1" kern="0" spc="-20" dirty="0">
                <a:solidFill>
                  <a:srgbClr val="FFFFFF">
                    <a:alpha val="100000"/>
                  </a:srgbClr>
                </a:solidFill>
                <a:latin typeface="Arial" panose="020B0604020202020204"/>
                <a:ea typeface="Arial" panose="020B0604020202020204"/>
                <a:cs typeface="Arial" panose="020B0604020202020204"/>
              </a:rPr>
              <a:t>CLWH</a:t>
            </a:r>
            <a:r>
              <a:rPr sz="1600" b="1" kern="0" spc="40" dirty="0">
                <a:solidFill>
                  <a:srgbClr val="FFFFFF">
                    <a:alpha val="100000"/>
                  </a:srgbClr>
                </a:solidFill>
                <a:latin typeface="Arial" panose="020B0604020202020204"/>
                <a:ea typeface="Arial" panose="020B0604020202020204"/>
                <a:cs typeface="Arial" panose="020B0604020202020204"/>
              </a:rPr>
              <a:t>    </a:t>
            </a:r>
            <a:r>
              <a:rPr sz="1600" kern="0" spc="-20" dirty="0">
                <a:solidFill>
                  <a:srgbClr val="FFFFFF">
                    <a:alpha val="100000"/>
                  </a:srgbClr>
                </a:solidFill>
                <a:latin typeface="Arial" panose="020B0604020202020204"/>
                <a:ea typeface="Arial" panose="020B0604020202020204"/>
                <a:cs typeface="Arial" panose="020B0604020202020204"/>
              </a:rPr>
              <a:t>I</a:t>
            </a:r>
            <a:endParaRPr sz="1600" dirty="0">
              <a:latin typeface="Arial" panose="020B0604020202020204"/>
              <a:ea typeface="Arial" panose="020B0604020202020204"/>
              <a:cs typeface="Arial" panose="020B0604020202020204"/>
            </a:endParaRPr>
          </a:p>
        </p:txBody>
      </p:sp>
      <p:pic>
        <p:nvPicPr>
          <p:cNvPr id="498" name="picture 498"/>
          <p:cNvPicPr>
            <a:picLocks noChangeAspect="1"/>
          </p:cNvPicPr>
          <p:nvPr/>
        </p:nvPicPr>
        <p:blipFill>
          <a:blip r:embed="rId5"/>
          <a:stretch>
            <a:fillRect/>
          </a:stretch>
        </p:blipFill>
        <p:spPr>
          <a:xfrm rot="21600000">
            <a:off x="13118996" y="1365256"/>
            <a:ext cx="298499" cy="247664"/>
          </a:xfrm>
          <a:prstGeom prst="rect">
            <a:avLst/>
          </a:prstGeom>
        </p:spPr>
      </p:pic>
      <p:pic>
        <p:nvPicPr>
          <p:cNvPr id="500" name="picture 500"/>
          <p:cNvPicPr>
            <a:picLocks noChangeAspect="1"/>
          </p:cNvPicPr>
          <p:nvPr/>
        </p:nvPicPr>
        <p:blipFill>
          <a:blip r:embed="rId6"/>
          <a:stretch>
            <a:fillRect/>
          </a:stretch>
        </p:blipFill>
        <p:spPr>
          <a:xfrm rot="21600000">
            <a:off x="19856386" y="7092946"/>
            <a:ext cx="254155" cy="20323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2" name="picture 502"/>
          <p:cNvPicPr>
            <a:picLocks noChangeAspect="1"/>
          </p:cNvPicPr>
          <p:nvPr/>
        </p:nvPicPr>
        <p:blipFill>
          <a:blip r:embed="rId1"/>
          <a:stretch>
            <a:fillRect/>
          </a:stretch>
        </p:blipFill>
        <p:spPr>
          <a:xfrm rot="21600000">
            <a:off x="0" y="0"/>
            <a:ext cx="20529550" cy="7569200"/>
          </a:xfrm>
          <a:prstGeom prst="rect">
            <a:avLst/>
          </a:prstGeom>
        </p:spPr>
      </p:pic>
      <p:pic>
        <p:nvPicPr>
          <p:cNvPr id="504" name="picture 504"/>
          <p:cNvPicPr>
            <a:picLocks noChangeAspect="1"/>
          </p:cNvPicPr>
          <p:nvPr/>
        </p:nvPicPr>
        <p:blipFill>
          <a:blip r:embed="rId2"/>
          <a:stretch>
            <a:fillRect/>
          </a:stretch>
        </p:blipFill>
        <p:spPr>
          <a:xfrm rot="21600000">
            <a:off x="5448337" y="1346182"/>
            <a:ext cx="4362324" cy="2813093"/>
          </a:xfrm>
          <a:prstGeom prst="rect">
            <a:avLst/>
          </a:prstGeom>
        </p:spPr>
      </p:pic>
      <p:pic>
        <p:nvPicPr>
          <p:cNvPr id="506" name="picture 506"/>
          <p:cNvPicPr>
            <a:picLocks noChangeAspect="1"/>
          </p:cNvPicPr>
          <p:nvPr/>
        </p:nvPicPr>
        <p:blipFill>
          <a:blip r:embed="rId3"/>
          <a:stretch>
            <a:fillRect/>
          </a:stretch>
        </p:blipFill>
        <p:spPr>
          <a:xfrm rot="21600000">
            <a:off x="10674339" y="1435120"/>
            <a:ext cx="4324344" cy="2692364"/>
          </a:xfrm>
          <a:prstGeom prst="rect">
            <a:avLst/>
          </a:prstGeom>
        </p:spPr>
      </p:pic>
      <p:graphicFrame>
        <p:nvGraphicFramePr>
          <p:cNvPr id="508" name="table 508"/>
          <p:cNvGraphicFramePr>
            <a:graphicFrameLocks noGrp="1"/>
          </p:cNvGraphicFramePr>
          <p:nvPr/>
        </p:nvGraphicFramePr>
        <p:xfrm>
          <a:off x="10658436" y="5140323"/>
          <a:ext cx="4323715" cy="1809750"/>
        </p:xfrm>
        <a:graphic>
          <a:graphicData uri="http://schemas.openxmlformats.org/drawingml/2006/table">
            <a:tbl>
              <a:tblPr/>
              <a:tblGrid>
                <a:gridCol w="650875"/>
                <a:gridCol w="762000"/>
                <a:gridCol w="1421764"/>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958850"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TSLASL</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5000"/>
                        </a:lnSpc>
                      </a:pPr>
                      <a:endParaRPr sz="400" dirty="0">
                        <a:latin typeface="Arial" panose="020B0604020202020204"/>
                        <a:ea typeface="Arial" panose="020B0604020202020204"/>
                        <a:cs typeface="Arial" panose="020B0604020202020204"/>
                      </a:endParaRPr>
                    </a:p>
                    <a:p>
                      <a:pPr marL="805815" algn="l" rtl="0" eaLnBrk="0">
                        <a:lnSpc>
                          <a:spcPct val="93000"/>
                        </a:lnSpc>
                        <a:spcBef>
                          <a:spcPts val="5"/>
                        </a:spcBef>
                      </a:pPr>
                      <a:r>
                        <a:rPr sz="1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4200,4500,4</a:t>
                      </a:r>
                      <a:r>
                        <a:rPr sz="1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700(mm)</a:t>
                      </a:r>
                      <a:endParaRPr sz="18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136650" algn="l" rtl="0" eaLnBrk="0">
                        <a:lnSpc>
                          <a:spcPct val="99000"/>
                        </a:lnSpc>
                      </a:pPr>
                      <a:r>
                        <a:rPr sz="11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水箱4m³/垃圾箱8m³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846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855"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8620,855,860,879</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51Kg)</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38735"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9250,9010(Kg)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10" name="table 510"/>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marL="17780" algn="l" rtl="0" eaLnBrk="0">
                        <a:lnSpc>
                          <a:spcPct val="99000"/>
                        </a:lnSpc>
                        <a:spcBef>
                          <a:spcPts val="0"/>
                        </a:spcBef>
                      </a:pPr>
                      <a:r>
                        <a:rPr sz="12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900" dirty="0">
                        <a:latin typeface="Arial" panose="020B0604020202020204"/>
                        <a:ea typeface="Arial" panose="020B0604020202020204"/>
                        <a:cs typeface="Arial" panose="020B0604020202020204"/>
                      </a:endParaRPr>
                    </a:p>
                    <a:p>
                      <a:pPr marL="1314450" algn="l" rtl="0" eaLnBrk="0">
                        <a:lnSpc>
                          <a:spcPct val="82000"/>
                        </a:lnSpc>
                        <a:spcBef>
                          <a:spcPts val="5"/>
                        </a:spcBef>
                      </a:pP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2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5040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TXSAQZ</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85090" algn="l" rtl="0" eaLnBrk="0">
                        <a:lnSpc>
                          <a:spcPct val="98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500" dirty="0">
                        <a:latin typeface="Arial" panose="020B0604020202020204"/>
                        <a:ea typeface="Arial" panose="020B0604020202020204"/>
                        <a:cs typeface="Arial" panose="020B0604020202020204"/>
                      </a:endParaRPr>
                    </a:p>
                    <a:p>
                      <a:pPr marL="1416050" algn="l" rtl="0" eaLnBrk="0">
                        <a:lnSpc>
                          <a:spcPct val="99000"/>
                        </a:lnSpc>
                        <a:spcBef>
                          <a:spcPts val="0"/>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2800(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136525" algn="l" rtl="0" eaLnBrk="0">
                        <a:lnSpc>
                          <a:spcPct val="95000"/>
                        </a:lnSpc>
                        <a:spcBef>
                          <a:spcPts val="5"/>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1104900" algn="l" rtl="0" eaLnBrk="0">
                        <a:lnSpc>
                          <a:spcPct val="95000"/>
                        </a:lnSpc>
                        <a:spcBef>
                          <a:spcPts val="5"/>
                        </a:spcBef>
                      </a:pPr>
                      <a:r>
                        <a:rPr sz="10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水箱1.5m³/垃圾箱</a:t>
                      </a:r>
                      <a:r>
                        <a:rPr sz="10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600" dirty="0">
                        <a:latin typeface="Arial" panose="020B0604020202020204"/>
                        <a:ea typeface="Arial" panose="020B0604020202020204"/>
                        <a:cs typeface="Arial" panose="020B0604020202020204"/>
                      </a:endParaRPr>
                    </a:p>
                    <a:p>
                      <a:pPr marL="389255" algn="l" rtl="0" eaLnBrk="0">
                        <a:lnSpc>
                          <a:spcPct val="98000"/>
                        </a:lnSpc>
                        <a:spcBef>
                          <a:spcPts val="0"/>
                        </a:spcBef>
                      </a:pPr>
                      <a:r>
                        <a:rPr sz="12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327025" algn="l" rtl="0" eaLnBrk="0">
                        <a:lnSpc>
                          <a:spcPct val="98000"/>
                        </a:lnSpc>
                        <a:spcBef>
                          <a:spcPts val="0"/>
                        </a:spcBef>
                      </a:pPr>
                      <a:r>
                        <a:rPr sz="16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288925" algn="l" rtl="0" eaLnBrk="0">
                        <a:lnSpc>
                          <a:spcPct val="95000"/>
                        </a:lnSpc>
                        <a:spcBef>
                          <a:spcPts val="5"/>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4495(</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424815" algn="l" rtl="0" eaLnBrk="0">
                        <a:lnSpc>
                          <a:spcPct val="96000"/>
                        </a:lnSpc>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875(</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324485" algn="l" rtl="0" eaLnBrk="0">
                        <a:lnSpc>
                          <a:spcPct val="95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3490(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12" name="table 512"/>
          <p:cNvGraphicFramePr>
            <a:graphicFrameLocks noGrp="1"/>
          </p:cNvGraphicFramePr>
          <p:nvPr/>
        </p:nvGraphicFramePr>
        <p:xfrm>
          <a:off x="5470618" y="5146681"/>
          <a:ext cx="4323715" cy="1803400"/>
        </p:xfrm>
        <a:graphic>
          <a:graphicData uri="http://schemas.openxmlformats.org/drawingml/2006/table">
            <a:tbl>
              <a:tblPr/>
              <a:tblGrid>
                <a:gridCol w="650875"/>
                <a:gridCol w="767715"/>
                <a:gridCol w="1416050"/>
                <a:gridCol w="1489075"/>
              </a:tblGrid>
              <a:tr h="36512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6365"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TSLD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04140"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1542415"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04140" algn="l" rtl="0" eaLnBrk="0">
                        <a:lnSpc>
                          <a:spcPct val="99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66165" algn="l" rtl="0" eaLnBrk="0">
                        <a:lnSpc>
                          <a:spcPct val="99000"/>
                        </a:lnSpc>
                      </a:pPr>
                      <a:r>
                        <a:rPr sz="11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水箱2m³/垃圾箱3.5m³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7000"/>
                        </a:lnSpc>
                      </a:pPr>
                      <a:endParaRPr sz="500" dirty="0">
                        <a:latin typeface="Arial" panose="020B0604020202020204"/>
                        <a:ea typeface="Arial" panose="020B0604020202020204"/>
                        <a:cs typeface="Arial" panose="020B0604020202020204"/>
                      </a:endParaRPr>
                    </a:p>
                    <a:p>
                      <a:pPr marL="323850" algn="l" rtl="0" eaLnBrk="0">
                        <a:lnSpc>
                          <a:spcPct val="95000"/>
                        </a:lnSpc>
                        <a:spcBef>
                          <a:spcPts val="5"/>
                        </a:spcBef>
                      </a:pP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5085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275590" algn="l" rtl="0" eaLnBrk="0">
                        <a:lnSpc>
                          <a:spcPct val="92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12700"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2085,2020(Kg)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5145(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14" name="table 514"/>
          <p:cNvGraphicFramePr>
            <a:graphicFrameLocks noGrp="1"/>
          </p:cNvGraphicFramePr>
          <p:nvPr/>
        </p:nvGraphicFramePr>
        <p:xfrm>
          <a:off x="434925" y="5146681"/>
          <a:ext cx="4323714" cy="1803400"/>
        </p:xfrm>
        <a:graphic>
          <a:graphicData uri="http://schemas.openxmlformats.org/drawingml/2006/table">
            <a:tbl>
              <a:tblPr/>
              <a:tblGrid>
                <a:gridCol w="644525"/>
                <a:gridCol w="774700"/>
                <a:gridCol w="1409700"/>
                <a:gridCol w="1494789"/>
              </a:tblGrid>
              <a:tr h="365125">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algn="r" rtl="0" eaLnBrk="0">
                        <a:lnSpc>
                          <a:spcPct val="99000"/>
                        </a:lnSpc>
                        <a:spcBef>
                          <a:spcPts val="0"/>
                        </a:spcBef>
                      </a:pPr>
                      <a:r>
                        <a:rPr sz="12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1000" dirty="0">
                        <a:latin typeface="Arial" panose="020B0604020202020204"/>
                        <a:ea typeface="Arial" panose="020B0604020202020204"/>
                        <a:cs typeface="Arial" panose="020B0604020202020204"/>
                      </a:endParaRPr>
                    </a:p>
                    <a:p>
                      <a:pPr marL="1453515" algn="l" rtl="0" eaLnBrk="0">
                        <a:lnSpc>
                          <a:spcPct val="78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CLH5030TSLD6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4925" algn="l" rtl="0" eaLnBrk="0">
                        <a:lnSpc>
                          <a:spcPts val="147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2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1517650" algn="l" rtl="0" eaLnBrk="0">
                        <a:lnSpc>
                          <a:spcPct val="100000"/>
                        </a:lnSpc>
                        <a:spcBef>
                          <a:spcPts val="5"/>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2600(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algn="r" rtl="0" eaLnBrk="0">
                        <a:lnSpc>
                          <a:spcPct val="99000"/>
                        </a:lnSpc>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2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1104265" algn="l" rtl="0" eaLnBrk="0">
                        <a:lnSpc>
                          <a:spcPct val="95000"/>
                        </a:lnSpc>
                        <a:spcBef>
                          <a:spcPts val="5"/>
                        </a:spcBef>
                      </a:pPr>
                      <a:r>
                        <a:rPr sz="10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水箱0.7m³/垃圾箱</a:t>
                      </a:r>
                      <a:r>
                        <a:rPr sz="10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473075" algn="l" rtl="0" eaLnBrk="0">
                        <a:lnSpc>
                          <a:spcPct val="99000"/>
                        </a:lnSpc>
                        <a:spcBef>
                          <a:spcPts val="0"/>
                        </a:spcBef>
                      </a:pPr>
                      <a:r>
                        <a:rPr sz="12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387350" algn="l" rtl="0" eaLnBrk="0">
                        <a:lnSpc>
                          <a:spcPct val="98000"/>
                        </a:lnSpc>
                        <a:spcBef>
                          <a:spcPts val="5"/>
                        </a:spcBef>
                      </a:pPr>
                      <a:r>
                        <a:rPr sz="12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220"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390525" algn="l" rtl="0" eaLnBrk="0">
                        <a:lnSpc>
                          <a:spcPct val="96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3495(</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266700" algn="l" rtl="0" eaLnBrk="0">
                        <a:lnSpc>
                          <a:spcPct val="96000"/>
                        </a:lnSpc>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200,855(</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400" dirty="0">
                        <a:latin typeface="Arial" panose="020B0604020202020204"/>
                        <a:ea typeface="Arial" panose="020B0604020202020204"/>
                        <a:cs typeface="Arial" panose="020B0604020202020204"/>
                      </a:endParaRPr>
                    </a:p>
                    <a:p>
                      <a:pPr marL="12065" algn="l" rtl="0" eaLnBrk="0">
                        <a:lnSpc>
                          <a:spcPct val="92000"/>
                        </a:lnSpc>
                        <a:spcBef>
                          <a:spcPts val="0"/>
                        </a:spcBef>
                      </a:pPr>
                      <a:r>
                        <a:rPr sz="1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3165,2510(Kg)</a:t>
                      </a:r>
                      <a:endParaRPr sz="18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516" name="picture 516"/>
          <p:cNvPicPr>
            <a:picLocks noChangeAspect="1"/>
          </p:cNvPicPr>
          <p:nvPr/>
        </p:nvPicPr>
        <p:blipFill>
          <a:blip r:embed="rId4"/>
          <a:stretch>
            <a:fillRect/>
          </a:stretch>
        </p:blipFill>
        <p:spPr>
          <a:xfrm rot="21600000">
            <a:off x="914386" y="1885941"/>
            <a:ext cx="3301972" cy="1866943"/>
          </a:xfrm>
          <a:prstGeom prst="rect">
            <a:avLst/>
          </a:prstGeom>
        </p:spPr>
      </p:pic>
      <p:pic>
        <p:nvPicPr>
          <p:cNvPr id="518" name="picture 518"/>
          <p:cNvPicPr>
            <a:picLocks noChangeAspect="1"/>
          </p:cNvPicPr>
          <p:nvPr/>
        </p:nvPicPr>
        <p:blipFill>
          <a:blip r:embed="rId5"/>
          <a:stretch>
            <a:fillRect/>
          </a:stretch>
        </p:blipFill>
        <p:spPr>
          <a:xfrm rot="21600000">
            <a:off x="16173386" y="1917732"/>
            <a:ext cx="3422687" cy="1790645"/>
          </a:xfrm>
          <a:prstGeom prst="rect">
            <a:avLst/>
          </a:prstGeom>
        </p:spPr>
      </p:pic>
      <p:sp>
        <p:nvSpPr>
          <p:cNvPr id="520" name="textbox 520"/>
          <p:cNvSpPr/>
          <p:nvPr/>
        </p:nvSpPr>
        <p:spPr>
          <a:xfrm>
            <a:off x="6883380" y="593736"/>
            <a:ext cx="2969895" cy="45783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005"/>
              </a:lnSpc>
            </a:pPr>
            <a:r>
              <a:rPr sz="800" kern="0" spc="0" dirty="0">
                <a:solidFill>
                  <a:srgbClr val="000000">
                    <a:alpha val="100000"/>
                  </a:srgbClr>
                </a:solidFill>
                <a:latin typeface="Arial" panose="020B0604020202020204"/>
                <a:ea typeface="Arial" panose="020B0604020202020204"/>
                <a:cs typeface="Arial" panose="020B0604020202020204"/>
              </a:rPr>
              <a:t>ROAD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SWEEPING</a:t>
            </a:r>
            <a:r>
              <a:rPr sz="800" kern="0" spc="4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CLEANING</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VACUUM</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TRUCK</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5000"/>
              </a:lnSpc>
            </a:pPr>
            <a:endParaRPr sz="400" dirty="0">
              <a:latin typeface="Arial" panose="020B0604020202020204"/>
              <a:ea typeface="Arial" panose="020B0604020202020204"/>
              <a:cs typeface="Arial" panose="020B0604020202020204"/>
            </a:endParaRPr>
          </a:p>
          <a:p>
            <a:pPr algn="r" rtl="0" eaLnBrk="0">
              <a:lnSpc>
                <a:spcPct val="96000"/>
              </a:lnSpc>
              <a:spcBef>
                <a:spcPts val="0"/>
              </a:spcBef>
            </a:pPr>
            <a:r>
              <a:rPr sz="1600" b="1" kern="0" spc="110" dirty="0">
                <a:solidFill>
                  <a:srgbClr val="109040">
                    <a:alpha val="100000"/>
                  </a:srgbClr>
                </a:solidFill>
                <a:latin typeface="黑体" panose="02010609060101010101" charset="-122"/>
                <a:ea typeface="黑体" panose="02010609060101010101" charset="-122"/>
                <a:cs typeface="黑体" panose="02010609060101010101" charset="-122"/>
              </a:rPr>
              <a:t>扫路、洗扫、吸尘车系列</a:t>
            </a:r>
            <a:endParaRPr sz="1600" dirty="0">
              <a:latin typeface="黑体" panose="02010609060101010101" charset="-122"/>
              <a:ea typeface="黑体" panose="02010609060101010101" charset="-122"/>
              <a:cs typeface="黑体" panose="02010609060101010101" charset="-122"/>
            </a:endParaRPr>
          </a:p>
        </p:txBody>
      </p:sp>
      <p:sp>
        <p:nvSpPr>
          <p:cNvPr id="522" name="textbox 522"/>
          <p:cNvSpPr/>
          <p:nvPr/>
        </p:nvSpPr>
        <p:spPr>
          <a:xfrm>
            <a:off x="10629817" y="593736"/>
            <a:ext cx="2958464" cy="45783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005"/>
              </a:lnSpc>
            </a:pPr>
            <a:r>
              <a:rPr sz="800" kern="0" spc="0" dirty="0">
                <a:solidFill>
                  <a:srgbClr val="000000">
                    <a:alpha val="100000"/>
                  </a:srgbClr>
                </a:solidFill>
                <a:latin typeface="Arial" panose="020B0604020202020204"/>
                <a:ea typeface="Arial" panose="020B0604020202020204"/>
                <a:cs typeface="Arial" panose="020B0604020202020204"/>
              </a:rPr>
              <a:t>ROAD</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SWEEPING</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CLEANING</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VACUUM</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TRUCK</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5000"/>
              </a:lnSpc>
            </a:pPr>
            <a:endParaRPr sz="400" dirty="0">
              <a:latin typeface="Arial" panose="020B0604020202020204"/>
              <a:ea typeface="Arial" panose="020B0604020202020204"/>
              <a:cs typeface="Arial" panose="020B0604020202020204"/>
            </a:endParaRPr>
          </a:p>
          <a:p>
            <a:pPr marL="15240" algn="l" rtl="0" eaLnBrk="0">
              <a:lnSpc>
                <a:spcPct val="96000"/>
              </a:lnSpc>
              <a:spcBef>
                <a:spcPts val="0"/>
              </a:spcBef>
            </a:pPr>
            <a:r>
              <a:rPr sz="1600" b="1" kern="0" spc="130" dirty="0">
                <a:solidFill>
                  <a:srgbClr val="109040">
                    <a:alpha val="100000"/>
                  </a:srgbClr>
                </a:solidFill>
                <a:latin typeface="黑体" panose="02010609060101010101" charset="-122"/>
                <a:ea typeface="黑体" panose="02010609060101010101" charset="-122"/>
                <a:cs typeface="黑体" panose="02010609060101010101" charset="-122"/>
              </a:rPr>
              <a:t>扫路、洗扫、吸尘车</a:t>
            </a:r>
            <a:r>
              <a:rPr sz="1600" b="1" kern="0" spc="120" dirty="0">
                <a:solidFill>
                  <a:srgbClr val="109040">
                    <a:alpha val="100000"/>
                  </a:srgbClr>
                </a:solidFill>
                <a:latin typeface="黑体" panose="02010609060101010101" charset="-122"/>
                <a:ea typeface="黑体" panose="02010609060101010101" charset="-122"/>
                <a:cs typeface="黑体" panose="02010609060101010101" charset="-122"/>
              </a:rPr>
              <a:t>系列</a:t>
            </a:r>
            <a:endParaRPr sz="1600" dirty="0">
              <a:latin typeface="黑体" panose="02010609060101010101" charset="-122"/>
              <a:ea typeface="黑体" panose="02010609060101010101" charset="-122"/>
              <a:cs typeface="黑体" panose="02010609060101010101" charset="-122"/>
            </a:endParaRPr>
          </a:p>
        </p:txBody>
      </p:sp>
      <p:sp>
        <p:nvSpPr>
          <p:cNvPr id="524" name="textbox 524"/>
          <p:cNvSpPr/>
          <p:nvPr/>
        </p:nvSpPr>
        <p:spPr>
          <a:xfrm>
            <a:off x="5461093" y="4360875"/>
            <a:ext cx="1508125" cy="59563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SWEEPER SER</a:t>
            </a:r>
            <a:r>
              <a:rPr sz="600" kern="0" spc="-10" dirty="0">
                <a:solidFill>
                  <a:srgbClr val="808080">
                    <a:alpha val="100000"/>
                  </a:srgbClr>
                </a:solidFill>
                <a:latin typeface="Arial" panose="020B0604020202020204"/>
                <a:ea typeface="Arial" panose="020B0604020202020204"/>
                <a:cs typeface="Arial" panose="020B0604020202020204"/>
              </a:rPr>
              <a:t>IES</a:t>
            </a:r>
            <a:endParaRPr sz="600" dirty="0">
              <a:latin typeface="Arial" panose="020B0604020202020204"/>
              <a:ea typeface="Arial" panose="020B0604020202020204"/>
              <a:cs typeface="Arial" panose="020B0604020202020204"/>
            </a:endParaRPr>
          </a:p>
          <a:p>
            <a:pPr marL="12700" algn="l" rtl="0" eaLnBrk="0">
              <a:lnSpc>
                <a:spcPct val="96000"/>
              </a:lnSpc>
              <a:spcBef>
                <a:spcPts val="710"/>
              </a:spcBef>
            </a:pPr>
            <a:r>
              <a:rPr sz="1400" kern="0" spc="50" dirty="0">
                <a:solidFill>
                  <a:srgbClr val="109040">
                    <a:alpha val="100000"/>
                  </a:srgbClr>
                </a:solidFill>
                <a:latin typeface="黑体" panose="02010609060101010101" charset="-122"/>
                <a:ea typeface="黑体" panose="02010609060101010101" charset="-122"/>
                <a:cs typeface="黑体" panose="02010609060101010101" charset="-122"/>
              </a:rPr>
              <a:t>东风多利卡扫路车</a:t>
            </a:r>
            <a:endParaRPr sz="1400" dirty="0">
              <a:latin typeface="黑体" panose="02010609060101010101" charset="-122"/>
              <a:ea typeface="黑体" panose="02010609060101010101" charset="-122"/>
              <a:cs typeface="黑体" panose="02010609060101010101" charset="-122"/>
            </a:endParaRPr>
          </a:p>
          <a:p>
            <a:pPr algn="l" rtl="0" eaLnBrk="0">
              <a:lnSpc>
                <a:spcPct val="104000"/>
              </a:lnSpc>
            </a:pPr>
            <a:endParaRPr sz="300" dirty="0">
              <a:latin typeface="Arial" panose="020B0604020202020204"/>
              <a:ea typeface="Arial" panose="020B0604020202020204"/>
              <a:cs typeface="Arial" panose="020B0604020202020204"/>
            </a:endParaRPr>
          </a:p>
          <a:p>
            <a:pPr marL="120015" algn="l" rtl="0" eaLnBrk="0">
              <a:lnSpc>
                <a:spcPts val="1090"/>
              </a:lnSpc>
              <a:spcBef>
                <a:spcPts val="5"/>
              </a:spcBef>
            </a:pP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主</a:t>
            </a:r>
            <a:r>
              <a:rPr sz="9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要</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参</a:t>
            </a:r>
            <a:r>
              <a:rPr sz="9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数</a:t>
            </a:r>
            <a:endParaRPr sz="900" dirty="0">
              <a:latin typeface="黑体" panose="02010609060101010101" charset="-122"/>
              <a:ea typeface="黑体" panose="02010609060101010101" charset="-122"/>
              <a:cs typeface="黑体" panose="02010609060101010101" charset="-122"/>
            </a:endParaRPr>
          </a:p>
        </p:txBody>
      </p:sp>
      <p:pic>
        <p:nvPicPr>
          <p:cNvPr id="526" name="picture 526"/>
          <p:cNvPicPr>
            <a:picLocks noChangeAspect="1"/>
          </p:cNvPicPr>
          <p:nvPr/>
        </p:nvPicPr>
        <p:blipFill>
          <a:blip r:embed="rId6"/>
          <a:stretch>
            <a:fillRect/>
          </a:stretch>
        </p:blipFill>
        <p:spPr>
          <a:xfrm rot="21600000">
            <a:off x="457193" y="958866"/>
            <a:ext cx="1720787" cy="209515"/>
          </a:xfrm>
          <a:prstGeom prst="rect">
            <a:avLst/>
          </a:prstGeom>
        </p:spPr>
      </p:pic>
      <p:sp>
        <p:nvSpPr>
          <p:cNvPr id="528" name="textbox 528"/>
          <p:cNvSpPr/>
          <p:nvPr/>
        </p:nvSpPr>
        <p:spPr>
          <a:xfrm>
            <a:off x="406308"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4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530" name="textbox 530"/>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4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4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532" name="textbox 532"/>
          <p:cNvSpPr/>
          <p:nvPr/>
        </p:nvSpPr>
        <p:spPr>
          <a:xfrm>
            <a:off x="10629818" y="4360875"/>
            <a:ext cx="13303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SWEEPER 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60" dirty="0">
                <a:solidFill>
                  <a:srgbClr val="109040">
                    <a:alpha val="100000"/>
                  </a:srgbClr>
                </a:solidFill>
                <a:latin typeface="黑体" panose="02010609060101010101" charset="-122"/>
                <a:ea typeface="黑体" panose="02010609060101010101" charset="-122"/>
                <a:cs typeface="黑体" panose="02010609060101010101" charset="-122"/>
              </a:rPr>
              <a:t>东风天锦扫路车</a:t>
            </a:r>
            <a:endParaRPr sz="1400" dirty="0">
              <a:latin typeface="黑体" panose="02010609060101010101" charset="-122"/>
              <a:ea typeface="黑体" panose="02010609060101010101" charset="-122"/>
              <a:cs typeface="黑体" panose="02010609060101010101" charset="-122"/>
            </a:endParaRPr>
          </a:p>
        </p:txBody>
      </p:sp>
      <p:sp>
        <p:nvSpPr>
          <p:cNvPr id="534" name="textbox 534"/>
          <p:cNvSpPr/>
          <p:nvPr/>
        </p:nvSpPr>
        <p:spPr>
          <a:xfrm>
            <a:off x="406308" y="4360875"/>
            <a:ext cx="13303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SWEEPER</a:t>
            </a:r>
            <a:r>
              <a:rPr sz="600" kern="0" spc="2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60" dirty="0">
                <a:solidFill>
                  <a:srgbClr val="109040">
                    <a:alpha val="100000"/>
                  </a:srgbClr>
                </a:solidFill>
                <a:latin typeface="黑体" panose="02010609060101010101" charset="-122"/>
                <a:ea typeface="黑体" panose="02010609060101010101" charset="-122"/>
                <a:cs typeface="黑体" panose="02010609060101010101" charset="-122"/>
              </a:rPr>
              <a:t>东风途逸扫路车</a:t>
            </a:r>
            <a:endParaRPr sz="1400" dirty="0">
              <a:latin typeface="黑体" panose="02010609060101010101" charset="-122"/>
              <a:ea typeface="黑体" panose="02010609060101010101" charset="-122"/>
              <a:cs typeface="黑体" panose="02010609060101010101" charset="-122"/>
            </a:endParaRPr>
          </a:p>
        </p:txBody>
      </p:sp>
      <p:sp>
        <p:nvSpPr>
          <p:cNvPr id="536" name="textbox 536"/>
          <p:cNvSpPr/>
          <p:nvPr/>
        </p:nvSpPr>
        <p:spPr>
          <a:xfrm>
            <a:off x="15709856" y="4360875"/>
            <a:ext cx="13176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905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SWEEPER SER</a:t>
            </a:r>
            <a:r>
              <a:rPr sz="600" kern="0" spc="-10" dirty="0">
                <a:solidFill>
                  <a:srgbClr val="808080">
                    <a:alpha val="100000"/>
                  </a:srgbClr>
                </a:solidFill>
                <a:latin typeface="Arial" panose="020B0604020202020204"/>
                <a:ea typeface="Arial" panose="020B0604020202020204"/>
                <a:cs typeface="Arial" panose="020B0604020202020204"/>
              </a:rPr>
              <a:t>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50" dirty="0">
                <a:solidFill>
                  <a:srgbClr val="109040">
                    <a:alpha val="100000"/>
                  </a:srgbClr>
                </a:solidFill>
                <a:latin typeface="黑体" panose="02010609060101010101" charset="-122"/>
                <a:ea typeface="黑体" panose="02010609060101010101" charset="-122"/>
                <a:cs typeface="黑体" panose="02010609060101010101" charset="-122"/>
              </a:rPr>
              <a:t>东风途逸洗扫车</a:t>
            </a:r>
            <a:endParaRPr sz="1400" dirty="0">
              <a:latin typeface="黑体" panose="02010609060101010101" charset="-122"/>
              <a:ea typeface="黑体" panose="02010609060101010101" charset="-122"/>
              <a:cs typeface="黑体" panose="02010609060101010101" charset="-122"/>
            </a:endParaRPr>
          </a:p>
        </p:txBody>
      </p:sp>
      <p:sp>
        <p:nvSpPr>
          <p:cNvPr id="538" name="textbox 538"/>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540" name="textbox 540"/>
          <p:cNvSpPr/>
          <p:nvPr/>
        </p:nvSpPr>
        <p:spPr>
          <a:xfrm>
            <a:off x="18586456"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grpSp>
        <p:nvGrpSpPr>
          <p:cNvPr id="28" name="group 28"/>
          <p:cNvGrpSpPr/>
          <p:nvPr/>
        </p:nvGrpSpPr>
        <p:grpSpPr>
          <a:xfrm rot="21600000">
            <a:off x="15741650" y="4756182"/>
            <a:ext cx="725737" cy="172767"/>
            <a:chOff x="0" y="0"/>
            <a:chExt cx="725737" cy="172767"/>
          </a:xfrm>
        </p:grpSpPr>
        <p:pic>
          <p:nvPicPr>
            <p:cNvPr id="542" name="picture 542"/>
            <p:cNvPicPr>
              <a:picLocks noChangeAspect="1"/>
            </p:cNvPicPr>
            <p:nvPr/>
          </p:nvPicPr>
          <p:blipFill>
            <a:blip r:embed="rId7"/>
            <a:stretch>
              <a:fillRect/>
            </a:stretch>
          </p:blipFill>
          <p:spPr>
            <a:xfrm rot="21600000">
              <a:off x="0" y="0"/>
              <a:ext cx="723872" cy="158726"/>
            </a:xfrm>
            <a:prstGeom prst="rect">
              <a:avLst/>
            </a:prstGeom>
          </p:spPr>
        </p:pic>
        <p:sp>
          <p:nvSpPr>
            <p:cNvPr id="544" name="textbox 544"/>
            <p:cNvSpPr/>
            <p:nvPr/>
          </p:nvSpPr>
          <p:spPr>
            <a:xfrm>
              <a:off x="-12700" y="-12700"/>
              <a:ext cx="751205" cy="217804"/>
            </a:xfrm>
            <a:prstGeom prst="rect">
              <a:avLst/>
            </a:prstGeom>
            <a:noFill/>
            <a:ln w="0" cap="flat">
              <a:noFill/>
              <a:prstDash val="solid"/>
              <a:miter lim="0"/>
            </a:ln>
          </p:spPr>
          <p:txBody>
            <a:bodyPr vert="horz" wrap="square" lIns="0" tIns="0" rIns="0" bIns="0"/>
            <a:lstStyle/>
            <a:p>
              <a:pPr algn="l" rtl="0" eaLnBrk="0">
                <a:lnSpc>
                  <a:spcPct val="143000"/>
                </a:lnSpc>
              </a:pPr>
              <a:endParaRPr sz="200" dirty="0">
                <a:latin typeface="Arial" panose="020B0604020202020204"/>
                <a:ea typeface="Arial" panose="020B0604020202020204"/>
                <a:cs typeface="Arial" panose="020B0604020202020204"/>
              </a:endParaRPr>
            </a:p>
            <a:p>
              <a:pPr algn="r" rtl="0" eaLnBrk="0">
                <a:lnSpc>
                  <a:spcPct val="96000"/>
                </a:lnSpc>
                <a:spcBef>
                  <a:spcPts val="0"/>
                </a:spcBef>
              </a:pPr>
              <a:r>
                <a:rPr sz="1100" kern="0" spc="12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p:txBody>
        </p:sp>
      </p:grpSp>
      <p:pic>
        <p:nvPicPr>
          <p:cNvPr id="546" name="picture 546"/>
          <p:cNvPicPr>
            <a:picLocks noChangeAspect="1"/>
          </p:cNvPicPr>
          <p:nvPr/>
        </p:nvPicPr>
        <p:blipFill>
          <a:blip r:embed="rId8"/>
          <a:stretch>
            <a:fillRect/>
          </a:stretch>
        </p:blipFill>
        <p:spPr>
          <a:xfrm rot="21600000">
            <a:off x="431736" y="4743466"/>
            <a:ext cx="723871" cy="165084"/>
          </a:xfrm>
          <a:prstGeom prst="rect">
            <a:avLst/>
          </a:prstGeom>
        </p:spPr>
      </p:pic>
      <p:pic>
        <p:nvPicPr>
          <p:cNvPr id="548" name="picture 548"/>
          <p:cNvPicPr>
            <a:picLocks noChangeAspect="1"/>
          </p:cNvPicPr>
          <p:nvPr/>
        </p:nvPicPr>
        <p:blipFill>
          <a:blip r:embed="rId9"/>
          <a:stretch>
            <a:fillRect/>
          </a:stretch>
        </p:blipFill>
        <p:spPr>
          <a:xfrm rot="21600000">
            <a:off x="10667975" y="4743466"/>
            <a:ext cx="711143" cy="165084"/>
          </a:xfrm>
          <a:prstGeom prst="rect">
            <a:avLst/>
          </a:prstGeom>
        </p:spPr>
      </p:pic>
      <p:pic>
        <p:nvPicPr>
          <p:cNvPr id="550" name="picture 550"/>
          <p:cNvPicPr>
            <a:picLocks noChangeAspect="1"/>
          </p:cNvPicPr>
          <p:nvPr/>
        </p:nvPicPr>
        <p:blipFill>
          <a:blip r:embed="rId10"/>
          <a:stretch>
            <a:fillRect/>
          </a:stretch>
        </p:blipFill>
        <p:spPr>
          <a:xfrm rot="21600000">
            <a:off x="19907299" y="7131018"/>
            <a:ext cx="184150" cy="139727"/>
          </a:xfrm>
          <a:prstGeom prst="rect">
            <a:avLst/>
          </a:prstGeom>
        </p:spPr>
      </p:pic>
      <p:sp>
        <p:nvSpPr>
          <p:cNvPr id="552" name="textbox 552"/>
          <p:cNvSpPr/>
          <p:nvPr/>
        </p:nvSpPr>
        <p:spPr>
          <a:xfrm>
            <a:off x="18707168" y="7190937"/>
            <a:ext cx="1280794"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·求创新</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·赢</a:t>
            </a:r>
            <a:r>
              <a:rPr sz="600" kern="0" spc="-10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服</a:t>
            </a:r>
            <a:r>
              <a:rPr sz="600" kern="0" spc="-8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60" dirty="0">
                <a:solidFill>
                  <a:srgbClr val="206070">
                    <a:alpha val="100000"/>
                  </a:srgbClr>
                </a:solidFill>
                <a:latin typeface="黑体" panose="02010609060101010101" charset="-122"/>
                <a:ea typeface="黑体" panose="02010609060101010101" charset="-122"/>
                <a:cs typeface="黑体" panose="02010609060101010101" charset="-122"/>
              </a:rPr>
              <a:t>务</a:t>
            </a:r>
            <a:r>
              <a:rPr sz="600" kern="0" spc="-7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60" dirty="0">
                <a:solidFill>
                  <a:srgbClr val="206070">
                    <a:alpha val="100000"/>
                  </a:srgbClr>
                </a:solidFill>
                <a:latin typeface="黑体" panose="02010609060101010101" charset="-122"/>
                <a:ea typeface="黑体" panose="02010609060101010101" charset="-122"/>
                <a:cs typeface="黑体" panose="02010609060101010101" charset="-122"/>
              </a:rPr>
              <a:t>1</a:t>
            </a:r>
            <a:endParaRPr sz="600" dirty="0">
              <a:latin typeface="黑体" panose="02010609060101010101" charset="-122"/>
              <a:ea typeface="黑体" panose="02010609060101010101" charset="-122"/>
              <a:cs typeface="黑体" panose="02010609060101010101" charset="-122"/>
            </a:endParaRPr>
          </a:p>
        </p:txBody>
      </p:sp>
      <p:sp>
        <p:nvSpPr>
          <p:cNvPr id="554" name="textbox 554"/>
          <p:cNvSpPr/>
          <p:nvPr/>
        </p:nvSpPr>
        <p:spPr>
          <a:xfrm>
            <a:off x="603186" y="7190937"/>
            <a:ext cx="1178560"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求创新-赢服务</a:t>
            </a:r>
            <a:endParaRPr sz="6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 name="picture 556"/>
          <p:cNvPicPr>
            <a:picLocks noChangeAspect="1"/>
          </p:cNvPicPr>
          <p:nvPr/>
        </p:nvPicPr>
        <p:blipFill>
          <a:blip r:embed="rId1"/>
          <a:stretch>
            <a:fillRect/>
          </a:stretch>
        </p:blipFill>
        <p:spPr>
          <a:xfrm rot="21600000">
            <a:off x="0" y="0"/>
            <a:ext cx="20529550" cy="7569200"/>
          </a:xfrm>
          <a:prstGeom prst="rect">
            <a:avLst/>
          </a:prstGeom>
        </p:spPr>
      </p:pic>
      <p:pic>
        <p:nvPicPr>
          <p:cNvPr id="558" name="picture 558"/>
          <p:cNvPicPr>
            <a:picLocks noChangeAspect="1"/>
          </p:cNvPicPr>
          <p:nvPr/>
        </p:nvPicPr>
        <p:blipFill>
          <a:blip r:embed="rId2"/>
          <a:stretch>
            <a:fillRect/>
          </a:stretch>
        </p:blipFill>
        <p:spPr>
          <a:xfrm rot="21600000">
            <a:off x="5473793" y="1358898"/>
            <a:ext cx="4324344" cy="2787660"/>
          </a:xfrm>
          <a:prstGeom prst="rect">
            <a:avLst/>
          </a:prstGeom>
        </p:spPr>
      </p:pic>
      <p:pic>
        <p:nvPicPr>
          <p:cNvPr id="560" name="picture 560"/>
          <p:cNvPicPr>
            <a:picLocks noChangeAspect="1"/>
          </p:cNvPicPr>
          <p:nvPr/>
        </p:nvPicPr>
        <p:blipFill>
          <a:blip r:embed="rId3"/>
          <a:stretch>
            <a:fillRect/>
          </a:stretch>
        </p:blipFill>
        <p:spPr>
          <a:xfrm rot="21600000">
            <a:off x="10693431" y="1435120"/>
            <a:ext cx="4292523" cy="2698722"/>
          </a:xfrm>
          <a:prstGeom prst="rect">
            <a:avLst/>
          </a:prstGeom>
        </p:spPr>
      </p:pic>
      <p:pic>
        <p:nvPicPr>
          <p:cNvPr id="562" name="picture 562"/>
          <p:cNvPicPr>
            <a:picLocks noChangeAspect="1"/>
          </p:cNvPicPr>
          <p:nvPr/>
        </p:nvPicPr>
        <p:blipFill>
          <a:blip r:embed="rId4"/>
          <a:stretch>
            <a:fillRect/>
          </a:stretch>
        </p:blipFill>
        <p:spPr>
          <a:xfrm rot="21600000">
            <a:off x="514265" y="1485910"/>
            <a:ext cx="4235451" cy="2635216"/>
          </a:xfrm>
          <a:prstGeom prst="rect">
            <a:avLst/>
          </a:prstGeom>
        </p:spPr>
      </p:pic>
      <p:pic>
        <p:nvPicPr>
          <p:cNvPr id="564" name="picture 564"/>
          <p:cNvPicPr>
            <a:picLocks noChangeAspect="1"/>
          </p:cNvPicPr>
          <p:nvPr/>
        </p:nvPicPr>
        <p:blipFill>
          <a:blip r:embed="rId5"/>
          <a:stretch>
            <a:fillRect/>
          </a:stretch>
        </p:blipFill>
        <p:spPr>
          <a:xfrm rot="21600000">
            <a:off x="15875089" y="1847868"/>
            <a:ext cx="3956045" cy="2171679"/>
          </a:xfrm>
          <a:prstGeom prst="rect">
            <a:avLst/>
          </a:prstGeom>
        </p:spPr>
      </p:pic>
      <p:graphicFrame>
        <p:nvGraphicFramePr>
          <p:cNvPr id="566" name="table 566"/>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algn="r" rtl="0" eaLnBrk="0">
                        <a:lnSpc>
                          <a:spcPct val="99000"/>
                        </a:lnSpc>
                        <a:spcBef>
                          <a:spcPts val="0"/>
                        </a:spcBef>
                      </a:pPr>
                      <a:r>
                        <a:rPr sz="12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1000" dirty="0">
                        <a:latin typeface="Arial" panose="020B0604020202020204"/>
                        <a:ea typeface="Arial" panose="020B0604020202020204"/>
                        <a:cs typeface="Arial" panose="020B0604020202020204"/>
                      </a:endParaRPr>
                    </a:p>
                    <a:p>
                      <a:pPr marL="1453515" algn="l" rtl="0" eaLnBrk="0">
                        <a:lnSpc>
                          <a:spcPct val="78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CLH5070TXSD6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4925" algn="l" rtl="0" eaLnBrk="0">
                        <a:lnSpc>
                          <a:spcPts val="147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200" kern="0" spc="1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1517650" algn="l" rtl="0" eaLnBrk="0">
                        <a:lnSpc>
                          <a:spcPct val="100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61925" algn="l" rtl="0" eaLnBrk="0">
                        <a:lnSpc>
                          <a:spcPct val="99000"/>
                        </a:lnSpc>
                        <a:spcBef>
                          <a:spcPts val="0"/>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2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1200150" algn="l" rtl="0" eaLnBrk="0">
                        <a:lnSpc>
                          <a:spcPct val="95000"/>
                        </a:lnSpc>
                        <a:spcBef>
                          <a:spcPts val="5"/>
                        </a:spcBef>
                      </a:pPr>
                      <a:r>
                        <a:rPr sz="1000"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水箱2.5m³垃圾箱3m³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473075" algn="l" rtl="0" eaLnBrk="0">
                        <a:lnSpc>
                          <a:spcPct val="99000"/>
                        </a:lnSpc>
                        <a:spcBef>
                          <a:spcPts val="0"/>
                        </a:spcBef>
                      </a:pPr>
                      <a:r>
                        <a:rPr sz="12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387350" algn="l" rtl="0" eaLnBrk="0">
                        <a:lnSpc>
                          <a:spcPct val="98000"/>
                        </a:lnSpc>
                        <a:spcBef>
                          <a:spcPts val="5"/>
                        </a:spcBef>
                      </a:pPr>
                      <a:r>
                        <a:rPr sz="12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8950"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390525" algn="l" rtl="0" eaLnBrk="0">
                        <a:lnSpc>
                          <a:spcPct val="96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190500" algn="l" rtl="0" eaLnBrk="0">
                        <a:lnSpc>
                          <a:spcPct val="96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1580,1515(</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425450" algn="l" rtl="0" eaLnBrk="0">
                        <a:lnSpc>
                          <a:spcPct val="96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5650(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68" name="table 568"/>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marL="17780" algn="l" rtl="0" eaLnBrk="0">
                        <a:lnSpc>
                          <a:spcPct val="99000"/>
                        </a:lnSpc>
                        <a:spcBef>
                          <a:spcPts val="0"/>
                        </a:spcBef>
                      </a:pPr>
                      <a:r>
                        <a:rPr sz="12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0000"/>
                        </a:lnSpc>
                      </a:pPr>
                      <a:endParaRPr sz="9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358265" algn="l" rtl="0" eaLnBrk="0">
                        <a:lnSpc>
                          <a:spcPct val="81000"/>
                        </a:lnSpc>
                      </a:pP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TXSD</a:t>
                      </a: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85090" algn="l" rtl="0" eaLnBrk="0">
                        <a:lnSpc>
                          <a:spcPct val="98000"/>
                        </a:lnSpc>
                        <a:spcBef>
                          <a:spcPts val="5"/>
                        </a:spcBef>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5000"/>
                        </a:lnSpc>
                      </a:pPr>
                      <a:endParaRPr sz="500" dirty="0">
                        <a:latin typeface="Arial" panose="020B0604020202020204"/>
                        <a:ea typeface="Arial" panose="020B0604020202020204"/>
                        <a:cs typeface="Arial" panose="020B0604020202020204"/>
                      </a:endParaRPr>
                    </a:p>
                    <a:p>
                      <a:pPr marL="1428750" algn="l" rtl="0" eaLnBrk="0">
                        <a:lnSpc>
                          <a:spcPct val="96000"/>
                        </a:lnSpc>
                        <a:spcBef>
                          <a:spcPts val="0"/>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5000(mm)</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136525" algn="l" rtl="0" eaLnBrk="0">
                        <a:lnSpc>
                          <a:spcPct val="95000"/>
                        </a:lnSpc>
                        <a:spcBef>
                          <a:spcPts val="5"/>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078865" algn="l" rtl="0" eaLnBrk="0">
                        <a:lnSpc>
                          <a:spcPct val="98000"/>
                        </a:lnSpc>
                        <a:spcBef>
                          <a:spcPts val="5"/>
                        </a:spcBef>
                      </a:pPr>
                      <a:r>
                        <a:rPr sz="12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水箱9m³/垃圾箱7m³</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516890"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600" dirty="0">
                        <a:latin typeface="Arial" panose="020B0604020202020204"/>
                        <a:ea typeface="Arial" panose="020B0604020202020204"/>
                        <a:cs typeface="Arial" panose="020B0604020202020204"/>
                      </a:endParaRPr>
                    </a:p>
                    <a:p>
                      <a:pPr marL="389255" algn="l" rtl="0" eaLnBrk="0">
                        <a:lnSpc>
                          <a:spcPct val="98000"/>
                        </a:lnSpc>
                        <a:spcBef>
                          <a:spcPts val="0"/>
                        </a:spcBef>
                      </a:pPr>
                      <a:r>
                        <a:rPr sz="12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500" dirty="0">
                        <a:latin typeface="Arial" panose="020B0604020202020204"/>
                        <a:ea typeface="Arial" panose="020B0604020202020204"/>
                        <a:cs typeface="Arial" panose="020B0604020202020204"/>
                      </a:endParaRPr>
                    </a:p>
                    <a:p>
                      <a:pPr marL="339725" algn="l" rtl="0" eaLnBrk="0">
                        <a:lnSpc>
                          <a:spcPct val="95000"/>
                        </a:lnSpc>
                        <a:spcBef>
                          <a:spcPts val="0"/>
                        </a:spcBef>
                      </a:pPr>
                      <a:r>
                        <a:rPr sz="16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351790" algn="l" rtl="0" eaLnBrk="0">
                        <a:lnSpc>
                          <a:spcPct val="96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43815" algn="l" rtl="0" eaLnBrk="0">
                        <a:lnSpc>
                          <a:spcPct val="92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6220,6155(Kg)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285750" algn="l" rtl="0" eaLnBrk="0">
                        <a:lnSpc>
                          <a:spcPct val="92000"/>
                        </a:lnSpc>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11650(Kg)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70" name="table 570"/>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51915"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TXSCEV</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5000"/>
                        </a:lnSpc>
                      </a:pPr>
                      <a:endParaRPr sz="500" dirty="0">
                        <a:latin typeface="Arial" panose="020B0604020202020204"/>
                        <a:ea typeface="Arial" panose="020B0604020202020204"/>
                        <a:cs typeface="Arial" panose="020B0604020202020204"/>
                      </a:endParaRPr>
                    </a:p>
                    <a:p>
                      <a:pPr marL="1422400" algn="l" rtl="0" eaLnBrk="0">
                        <a:lnSpc>
                          <a:spcPct val="96000"/>
                        </a:lnSpc>
                        <a:spcBef>
                          <a:spcPts val="0"/>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5400(mm)</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136650" algn="l" rtl="0" eaLnBrk="0">
                        <a:lnSpc>
                          <a:spcPct val="99000"/>
                        </a:lnSpc>
                      </a:pPr>
                      <a:r>
                        <a:rPr sz="11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水箱9m³/垃圾箱7m³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3180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6355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0000"/>
                        </a:lnSpc>
                      </a:pPr>
                      <a:endParaRPr sz="10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572" name="table 572"/>
          <p:cNvGraphicFramePr>
            <a:graphicFrameLocks noGrp="1"/>
          </p:cNvGraphicFramePr>
          <p:nvPr/>
        </p:nvGraphicFramePr>
        <p:xfrm>
          <a:off x="5470618" y="5146681"/>
          <a:ext cx="4323715" cy="1803400"/>
        </p:xfrm>
        <a:graphic>
          <a:graphicData uri="http://schemas.openxmlformats.org/drawingml/2006/table">
            <a:tbl>
              <a:tblPr/>
              <a:tblGrid>
                <a:gridCol w="650875"/>
                <a:gridCol w="767715"/>
                <a:gridCol w="1416050"/>
                <a:gridCol w="1489075"/>
              </a:tblGrid>
              <a:tr h="36512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6365"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5120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TXSD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04140"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1542415"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06045" algn="l" rtl="0" eaLnBrk="0">
                        <a:lnSpc>
                          <a:spcPct val="99000"/>
                        </a:lnSpc>
                        <a:spcBef>
                          <a:spcPts val="5"/>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989965" algn="l" rtl="0" eaLnBrk="0">
                        <a:lnSpc>
                          <a:spcPct val="99000"/>
                        </a:lnSpc>
                      </a:pPr>
                      <a:r>
                        <a:rPr sz="1100"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水箱4.5m³/垃圾箱4.5m³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500" dirty="0">
                        <a:latin typeface="Arial" panose="020B0604020202020204"/>
                        <a:ea typeface="Arial" panose="020B0604020202020204"/>
                        <a:cs typeface="Arial" panose="020B0604020202020204"/>
                      </a:endParaRPr>
                    </a:p>
                    <a:p>
                      <a:pPr marL="273050" algn="l" rtl="0" eaLnBrk="0">
                        <a:lnSpc>
                          <a:spcPct val="95000"/>
                        </a:lnSpc>
                        <a:spcBef>
                          <a:spcPts val="0"/>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5085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224790" algn="l" rtl="0" eaLnBrk="0">
                        <a:lnSpc>
                          <a:spcPct val="92000"/>
                        </a:lnSpc>
                        <a:spcBef>
                          <a:spcPts val="5"/>
                        </a:spcBef>
                      </a:pPr>
                      <a:r>
                        <a:rPr sz="1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12700"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4695,4630(Kg)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7170(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574" name="picture 574"/>
          <p:cNvPicPr>
            <a:picLocks noChangeAspect="1"/>
          </p:cNvPicPr>
          <p:nvPr/>
        </p:nvPicPr>
        <p:blipFill>
          <a:blip r:embed="rId6"/>
          <a:stretch>
            <a:fillRect/>
          </a:stretch>
        </p:blipFill>
        <p:spPr>
          <a:xfrm rot="21600000">
            <a:off x="19907299" y="7131018"/>
            <a:ext cx="184150" cy="133369"/>
          </a:xfrm>
          <a:prstGeom prst="rect">
            <a:avLst/>
          </a:prstGeom>
        </p:spPr>
      </p:pic>
      <p:sp>
        <p:nvSpPr>
          <p:cNvPr id="576" name="textbox 576"/>
          <p:cNvSpPr/>
          <p:nvPr/>
        </p:nvSpPr>
        <p:spPr>
          <a:xfrm>
            <a:off x="533386" y="7190937"/>
            <a:ext cx="19454494"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30" dirty="0">
                <a:solidFill>
                  <a:srgbClr val="50A0C0">
                    <a:alpha val="100000"/>
                  </a:srgbClr>
                </a:solidFill>
                <a:latin typeface="黑体" panose="02010609060101010101" charset="-122"/>
                <a:ea typeface="黑体" panose="02010609060101010101" charset="-122"/>
                <a:cs typeface="黑体" panose="02010609060101010101" charset="-122"/>
              </a:rPr>
              <a:t>7</a:t>
            </a:r>
            <a:r>
              <a:rPr sz="600" kern="0" spc="140" dirty="0">
                <a:solidFill>
                  <a:srgbClr val="50A0C0">
                    <a:alpha val="100000"/>
                  </a:srgbClr>
                </a:solidFill>
                <a:latin typeface="黑体" panose="02010609060101010101" charset="-122"/>
                <a:ea typeface="黑体" panose="02010609060101010101" charset="-122"/>
                <a:cs typeface="黑体" panose="02010609060101010101" charset="-122"/>
              </a:rPr>
              <a:t> </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·求创新-赢服务</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·求</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创新</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·赢</a:t>
            </a:r>
            <a:r>
              <a:rPr sz="600" kern="0" spc="-10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服</a:t>
            </a:r>
            <a:r>
              <a:rPr sz="600" kern="0" spc="-8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务</a:t>
            </a:r>
            <a:r>
              <a:rPr sz="600" kern="0" spc="-7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1</a:t>
            </a:r>
            <a:endParaRPr sz="600" dirty="0">
              <a:latin typeface="黑体" panose="02010609060101010101" charset="-122"/>
              <a:ea typeface="黑体" panose="02010609060101010101" charset="-122"/>
              <a:cs typeface="黑体" panose="02010609060101010101" charset="-122"/>
            </a:endParaRPr>
          </a:p>
        </p:txBody>
      </p:sp>
      <p:sp>
        <p:nvSpPr>
          <p:cNvPr id="578" name="textbox 578"/>
          <p:cNvSpPr/>
          <p:nvPr/>
        </p:nvSpPr>
        <p:spPr>
          <a:xfrm>
            <a:off x="6883380" y="593736"/>
            <a:ext cx="2969895" cy="45783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005"/>
              </a:lnSpc>
            </a:pPr>
            <a:r>
              <a:rPr sz="800" kern="0" spc="0" dirty="0">
                <a:solidFill>
                  <a:srgbClr val="000000">
                    <a:alpha val="100000"/>
                  </a:srgbClr>
                </a:solidFill>
                <a:latin typeface="Arial" panose="020B0604020202020204"/>
                <a:ea typeface="Arial" panose="020B0604020202020204"/>
                <a:cs typeface="Arial" panose="020B0604020202020204"/>
              </a:rPr>
              <a:t>ROAD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SWEEPING</a:t>
            </a:r>
            <a:r>
              <a:rPr sz="800" kern="0" spc="4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CLEANING</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VACUUM</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TRUCK</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5000"/>
              </a:lnSpc>
            </a:pPr>
            <a:endParaRPr sz="400" dirty="0">
              <a:latin typeface="Arial" panose="020B0604020202020204"/>
              <a:ea typeface="Arial" panose="020B0604020202020204"/>
              <a:cs typeface="Arial" panose="020B0604020202020204"/>
            </a:endParaRPr>
          </a:p>
          <a:p>
            <a:pPr algn="r" rtl="0" eaLnBrk="0">
              <a:lnSpc>
                <a:spcPct val="96000"/>
              </a:lnSpc>
              <a:spcBef>
                <a:spcPts val="0"/>
              </a:spcBef>
            </a:pPr>
            <a:r>
              <a:rPr sz="1600" b="1" kern="0" spc="110" dirty="0">
                <a:solidFill>
                  <a:srgbClr val="109050">
                    <a:alpha val="100000"/>
                  </a:srgbClr>
                </a:solidFill>
                <a:latin typeface="黑体" panose="02010609060101010101" charset="-122"/>
                <a:ea typeface="黑体" panose="02010609060101010101" charset="-122"/>
                <a:cs typeface="黑体" panose="02010609060101010101" charset="-122"/>
              </a:rPr>
              <a:t>扫路、洗扫、吸尘车系列</a:t>
            </a:r>
            <a:endParaRPr sz="1600" dirty="0">
              <a:latin typeface="黑体" panose="02010609060101010101" charset="-122"/>
              <a:ea typeface="黑体" panose="02010609060101010101" charset="-122"/>
              <a:cs typeface="黑体" panose="02010609060101010101" charset="-122"/>
            </a:endParaRPr>
          </a:p>
        </p:txBody>
      </p:sp>
      <p:sp>
        <p:nvSpPr>
          <p:cNvPr id="580" name="textbox 580"/>
          <p:cNvSpPr/>
          <p:nvPr/>
        </p:nvSpPr>
        <p:spPr>
          <a:xfrm>
            <a:off x="10636181" y="593736"/>
            <a:ext cx="2958464" cy="45783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005"/>
              </a:lnSpc>
            </a:pPr>
            <a:r>
              <a:rPr sz="800" kern="0" spc="0" dirty="0">
                <a:solidFill>
                  <a:srgbClr val="000000">
                    <a:alpha val="100000"/>
                  </a:srgbClr>
                </a:solidFill>
                <a:latin typeface="Arial" panose="020B0604020202020204"/>
                <a:ea typeface="Arial" panose="020B0604020202020204"/>
                <a:cs typeface="Arial" panose="020B0604020202020204"/>
              </a:rPr>
              <a:t>ROAD</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SWEEPING</a:t>
            </a:r>
            <a:r>
              <a:rPr sz="800" kern="0" spc="10" dirty="0">
                <a:solidFill>
                  <a:srgbClr val="000000">
                    <a:alpha val="100000"/>
                  </a:srgbClr>
                </a:solidFill>
                <a:latin typeface="Arial" panose="020B0604020202020204"/>
                <a:ea typeface="Arial" panose="020B0604020202020204"/>
                <a:cs typeface="Arial" panose="020B0604020202020204"/>
              </a:rPr>
              <a:t>,</a:t>
            </a:r>
            <a:r>
              <a:rPr sz="800" kern="0" spc="0" dirty="0">
                <a:solidFill>
                  <a:srgbClr val="000000">
                    <a:alpha val="100000"/>
                  </a:srgbClr>
                </a:solidFill>
                <a:latin typeface="Arial" panose="020B0604020202020204"/>
                <a:ea typeface="Arial" panose="020B0604020202020204"/>
                <a:cs typeface="Arial" panose="020B0604020202020204"/>
              </a:rPr>
              <a:t>CLEANING</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AND</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VACUUM</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TRUCK</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5000"/>
              </a:lnSpc>
            </a:pPr>
            <a:endParaRPr sz="400" dirty="0">
              <a:latin typeface="Arial" panose="020B0604020202020204"/>
              <a:ea typeface="Arial" panose="020B0604020202020204"/>
              <a:cs typeface="Arial" panose="020B0604020202020204"/>
            </a:endParaRPr>
          </a:p>
          <a:p>
            <a:pPr marL="15240" algn="l" rtl="0" eaLnBrk="0">
              <a:lnSpc>
                <a:spcPct val="96000"/>
              </a:lnSpc>
              <a:spcBef>
                <a:spcPts val="0"/>
              </a:spcBef>
            </a:pPr>
            <a:r>
              <a:rPr sz="1600" b="1" kern="0" spc="130" dirty="0">
                <a:solidFill>
                  <a:srgbClr val="109050">
                    <a:alpha val="100000"/>
                  </a:srgbClr>
                </a:solidFill>
                <a:latin typeface="黑体" panose="02010609060101010101" charset="-122"/>
                <a:ea typeface="黑体" panose="02010609060101010101" charset="-122"/>
                <a:cs typeface="黑体" panose="02010609060101010101" charset="-122"/>
              </a:rPr>
              <a:t>扫路、洗扫、吸尘车</a:t>
            </a:r>
            <a:r>
              <a:rPr sz="1600" b="1" kern="0" spc="120" dirty="0">
                <a:solidFill>
                  <a:srgbClr val="109050">
                    <a:alpha val="100000"/>
                  </a:srgbClr>
                </a:solidFill>
                <a:latin typeface="黑体" panose="02010609060101010101" charset="-122"/>
                <a:ea typeface="黑体" panose="02010609060101010101" charset="-122"/>
                <a:cs typeface="黑体" panose="02010609060101010101" charset="-122"/>
              </a:rPr>
              <a:t>系列</a:t>
            </a:r>
            <a:endParaRPr sz="1600" dirty="0">
              <a:latin typeface="黑体" panose="02010609060101010101" charset="-122"/>
              <a:ea typeface="黑体" panose="02010609060101010101" charset="-122"/>
              <a:cs typeface="黑体" panose="02010609060101010101" charset="-122"/>
            </a:endParaRPr>
          </a:p>
        </p:txBody>
      </p:sp>
      <p:sp>
        <p:nvSpPr>
          <p:cNvPr id="582" name="textbox 582"/>
          <p:cNvSpPr/>
          <p:nvPr/>
        </p:nvSpPr>
        <p:spPr>
          <a:xfrm>
            <a:off x="10636182" y="4360875"/>
            <a:ext cx="2506345" cy="40830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WASHING AND SWEEPING CAR SERIES</a:t>
            </a:r>
            <a:endParaRPr sz="600" dirty="0">
              <a:latin typeface="Arial" panose="020B0604020202020204"/>
              <a:ea typeface="Arial" panose="020B0604020202020204"/>
              <a:cs typeface="Arial" panose="020B0604020202020204"/>
            </a:endParaRPr>
          </a:p>
          <a:p>
            <a:pPr algn="l" rtl="0" eaLnBrk="0">
              <a:lnSpc>
                <a:spcPct val="119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a:t>
            </a:r>
            <a:r>
              <a:rPr sz="1400" kern="0" spc="60" dirty="0">
                <a:solidFill>
                  <a:srgbClr val="109050">
                    <a:alpha val="100000"/>
                  </a:srgbClr>
                </a:solidFill>
                <a:latin typeface="Arial" panose="020B0604020202020204"/>
                <a:ea typeface="Arial" panose="020B0604020202020204"/>
                <a:cs typeface="Arial" panose="020B0604020202020204"/>
              </a:rPr>
              <a:t>D9</a:t>
            </a: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洗扫车(氢能源洗扫车)</a:t>
            </a:r>
            <a:endParaRPr sz="1400" dirty="0">
              <a:latin typeface="黑体" panose="02010609060101010101" charset="-122"/>
              <a:ea typeface="黑体" panose="02010609060101010101" charset="-122"/>
              <a:cs typeface="黑体" panose="02010609060101010101" charset="-122"/>
            </a:endParaRPr>
          </a:p>
        </p:txBody>
      </p:sp>
      <p:pic>
        <p:nvPicPr>
          <p:cNvPr id="584" name="picture 584"/>
          <p:cNvPicPr>
            <a:picLocks noChangeAspect="1"/>
          </p:cNvPicPr>
          <p:nvPr/>
        </p:nvPicPr>
        <p:blipFill>
          <a:blip r:embed="rId7"/>
          <a:stretch>
            <a:fillRect/>
          </a:stretch>
        </p:blipFill>
        <p:spPr>
          <a:xfrm rot="21600000">
            <a:off x="457193" y="958866"/>
            <a:ext cx="1720787" cy="209515"/>
          </a:xfrm>
          <a:prstGeom prst="rect">
            <a:avLst/>
          </a:prstGeom>
        </p:spPr>
      </p:pic>
      <p:sp>
        <p:nvSpPr>
          <p:cNvPr id="586" name="textbox 586"/>
          <p:cNvSpPr/>
          <p:nvPr/>
        </p:nvSpPr>
        <p:spPr>
          <a:xfrm>
            <a:off x="406308"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5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588" name="textbox 588"/>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590" name="textbox 590"/>
          <p:cNvSpPr/>
          <p:nvPr/>
        </p:nvSpPr>
        <p:spPr>
          <a:xfrm>
            <a:off x="5442001" y="4360875"/>
            <a:ext cx="151447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3175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WASHING AND SWEEPING CAR SER</a:t>
            </a:r>
            <a:r>
              <a:rPr sz="600" kern="0" spc="-10" dirty="0">
                <a:solidFill>
                  <a:srgbClr val="808080">
                    <a:alpha val="100000"/>
                  </a:srgbClr>
                </a:solidFill>
                <a:latin typeface="Arial" panose="020B0604020202020204"/>
                <a:ea typeface="Arial" panose="020B0604020202020204"/>
                <a:cs typeface="Arial" panose="020B0604020202020204"/>
              </a:rPr>
              <a:t>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东风多利卡洗扫车</a:t>
            </a:r>
            <a:endParaRPr sz="1400" dirty="0">
              <a:latin typeface="黑体" panose="02010609060101010101" charset="-122"/>
              <a:ea typeface="黑体" panose="02010609060101010101" charset="-122"/>
              <a:cs typeface="黑体" panose="02010609060101010101" charset="-122"/>
            </a:endParaRPr>
          </a:p>
        </p:txBody>
      </p:sp>
      <p:sp>
        <p:nvSpPr>
          <p:cNvPr id="592" name="textbox 592"/>
          <p:cNvSpPr/>
          <p:nvPr/>
        </p:nvSpPr>
        <p:spPr>
          <a:xfrm>
            <a:off x="406308" y="4360875"/>
            <a:ext cx="150812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WASHING AND SWEEPING CAR 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东风多利卡洗扫车</a:t>
            </a:r>
            <a:endParaRPr sz="1400" dirty="0">
              <a:latin typeface="黑体" panose="02010609060101010101" charset="-122"/>
              <a:ea typeface="黑体" panose="02010609060101010101" charset="-122"/>
              <a:cs typeface="黑体" panose="02010609060101010101" charset="-122"/>
            </a:endParaRPr>
          </a:p>
        </p:txBody>
      </p:sp>
      <p:sp>
        <p:nvSpPr>
          <p:cNvPr id="594" name="textbox 594"/>
          <p:cNvSpPr/>
          <p:nvPr/>
        </p:nvSpPr>
        <p:spPr>
          <a:xfrm>
            <a:off x="15709856" y="4360875"/>
            <a:ext cx="1483994"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WASHING AND SWEEPING CAR 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东风天锦洗扫车</a:t>
            </a:r>
            <a:endParaRPr sz="1400" dirty="0">
              <a:latin typeface="黑体" panose="02010609060101010101" charset="-122"/>
              <a:ea typeface="黑体" panose="02010609060101010101" charset="-122"/>
              <a:cs typeface="黑体" panose="02010609060101010101" charset="-122"/>
            </a:endParaRPr>
          </a:p>
        </p:txBody>
      </p:sp>
      <p:sp>
        <p:nvSpPr>
          <p:cNvPr id="596" name="textbox 596"/>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598" name="textbox 598"/>
          <p:cNvSpPr/>
          <p:nvPr/>
        </p:nvSpPr>
        <p:spPr>
          <a:xfrm>
            <a:off x="18586456"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600" name="picture 600"/>
          <p:cNvPicPr>
            <a:picLocks noChangeAspect="1"/>
          </p:cNvPicPr>
          <p:nvPr/>
        </p:nvPicPr>
        <p:blipFill>
          <a:blip r:embed="rId8"/>
          <a:stretch>
            <a:fillRect/>
          </a:stretch>
        </p:blipFill>
        <p:spPr>
          <a:xfrm rot="21600000">
            <a:off x="5492680" y="4743466"/>
            <a:ext cx="730236" cy="165084"/>
          </a:xfrm>
          <a:prstGeom prst="rect">
            <a:avLst/>
          </a:prstGeom>
        </p:spPr>
      </p:pic>
      <p:pic>
        <p:nvPicPr>
          <p:cNvPr id="602" name="picture 602"/>
          <p:cNvPicPr>
            <a:picLocks noChangeAspect="1"/>
          </p:cNvPicPr>
          <p:nvPr/>
        </p:nvPicPr>
        <p:blipFill>
          <a:blip r:embed="rId9"/>
          <a:stretch>
            <a:fillRect/>
          </a:stretch>
        </p:blipFill>
        <p:spPr>
          <a:xfrm rot="21600000">
            <a:off x="10667975" y="4743466"/>
            <a:ext cx="717508" cy="165084"/>
          </a:xfrm>
          <a:prstGeom prst="rect">
            <a:avLst/>
          </a:prstGeom>
        </p:spPr>
      </p:pic>
      <p:pic>
        <p:nvPicPr>
          <p:cNvPr id="604" name="picture 604"/>
          <p:cNvPicPr>
            <a:picLocks noChangeAspect="1"/>
          </p:cNvPicPr>
          <p:nvPr/>
        </p:nvPicPr>
        <p:blipFill>
          <a:blip r:embed="rId10"/>
          <a:stretch>
            <a:fillRect/>
          </a:stretch>
        </p:blipFill>
        <p:spPr>
          <a:xfrm rot="21600000">
            <a:off x="431736" y="4749824"/>
            <a:ext cx="730235" cy="158726"/>
          </a:xfrm>
          <a:prstGeom prst="rect">
            <a:avLst/>
          </a:prstGeom>
        </p:spPr>
      </p:pic>
      <p:pic>
        <p:nvPicPr>
          <p:cNvPr id="606" name="picture 606"/>
          <p:cNvPicPr>
            <a:picLocks noChangeAspect="1"/>
          </p:cNvPicPr>
          <p:nvPr/>
        </p:nvPicPr>
        <p:blipFill>
          <a:blip r:embed="rId11"/>
          <a:stretch>
            <a:fillRect/>
          </a:stretch>
        </p:blipFill>
        <p:spPr>
          <a:xfrm rot="21600000">
            <a:off x="15741650" y="4756182"/>
            <a:ext cx="723872" cy="15872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8" name="picture 608"/>
          <p:cNvPicPr>
            <a:picLocks noChangeAspect="1"/>
          </p:cNvPicPr>
          <p:nvPr/>
        </p:nvPicPr>
        <p:blipFill>
          <a:blip r:embed="rId1"/>
          <a:stretch>
            <a:fillRect/>
          </a:stretch>
        </p:blipFill>
        <p:spPr>
          <a:xfrm rot="21600000">
            <a:off x="0" y="0"/>
            <a:ext cx="20529550" cy="7569200"/>
          </a:xfrm>
          <a:prstGeom prst="rect">
            <a:avLst/>
          </a:prstGeom>
        </p:spPr>
      </p:pic>
      <p:pic>
        <p:nvPicPr>
          <p:cNvPr id="610" name="picture 610"/>
          <p:cNvPicPr>
            <a:picLocks noChangeAspect="1"/>
          </p:cNvPicPr>
          <p:nvPr/>
        </p:nvPicPr>
        <p:blipFill>
          <a:blip r:embed="rId2"/>
          <a:stretch>
            <a:fillRect/>
          </a:stretch>
        </p:blipFill>
        <p:spPr>
          <a:xfrm rot="21600000">
            <a:off x="5448337" y="1327184"/>
            <a:ext cx="4368688" cy="2838450"/>
          </a:xfrm>
          <a:prstGeom prst="rect">
            <a:avLst/>
          </a:prstGeom>
        </p:spPr>
      </p:pic>
      <p:pic>
        <p:nvPicPr>
          <p:cNvPr id="612" name="picture 612"/>
          <p:cNvPicPr>
            <a:picLocks noChangeAspect="1"/>
          </p:cNvPicPr>
          <p:nvPr/>
        </p:nvPicPr>
        <p:blipFill>
          <a:blip r:embed="rId3"/>
          <a:stretch>
            <a:fillRect/>
          </a:stretch>
        </p:blipFill>
        <p:spPr>
          <a:xfrm rot="21600000">
            <a:off x="406485" y="1416046"/>
            <a:ext cx="4368688" cy="2736871"/>
          </a:xfrm>
          <a:prstGeom prst="rect">
            <a:avLst/>
          </a:prstGeom>
        </p:spPr>
      </p:pic>
      <p:pic>
        <p:nvPicPr>
          <p:cNvPr id="614" name="picture 614"/>
          <p:cNvPicPr>
            <a:picLocks noChangeAspect="1"/>
          </p:cNvPicPr>
          <p:nvPr/>
        </p:nvPicPr>
        <p:blipFill>
          <a:blip r:embed="rId4"/>
          <a:stretch>
            <a:fillRect/>
          </a:stretch>
        </p:blipFill>
        <p:spPr>
          <a:xfrm rot="21600000">
            <a:off x="10661612" y="1384331"/>
            <a:ext cx="4317979" cy="2768586"/>
          </a:xfrm>
          <a:prstGeom prst="rect">
            <a:avLst/>
          </a:prstGeom>
        </p:spPr>
      </p:pic>
      <p:pic>
        <p:nvPicPr>
          <p:cNvPr id="616" name="picture 616"/>
          <p:cNvPicPr>
            <a:picLocks noChangeAspect="1"/>
          </p:cNvPicPr>
          <p:nvPr/>
        </p:nvPicPr>
        <p:blipFill>
          <a:blip r:embed="rId5"/>
          <a:stretch>
            <a:fillRect/>
          </a:stretch>
        </p:blipFill>
        <p:spPr>
          <a:xfrm rot="21600000">
            <a:off x="15722556" y="1416046"/>
            <a:ext cx="4330707" cy="2736871"/>
          </a:xfrm>
          <a:prstGeom prst="rect">
            <a:avLst/>
          </a:prstGeom>
        </p:spPr>
      </p:pic>
      <p:graphicFrame>
        <p:nvGraphicFramePr>
          <p:cNvPr id="618" name="table 618"/>
          <p:cNvGraphicFramePr>
            <a:graphicFrameLocks noGrp="1"/>
          </p:cNvGraphicFramePr>
          <p:nvPr/>
        </p:nvGraphicFramePr>
        <p:xfrm>
          <a:off x="10658436" y="5133964"/>
          <a:ext cx="4323715" cy="1816100"/>
        </p:xfrm>
        <a:graphic>
          <a:graphicData uri="http://schemas.openxmlformats.org/drawingml/2006/table">
            <a:tbl>
              <a:tblPr/>
              <a:tblGrid>
                <a:gridCol w="650875"/>
                <a:gridCol w="768350"/>
                <a:gridCol w="1415414"/>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900" dirty="0">
                        <a:latin typeface="Arial" panose="020B0604020202020204"/>
                        <a:ea typeface="Arial" panose="020B0604020202020204"/>
                        <a:cs typeface="Arial" panose="020B0604020202020204"/>
                      </a:endParaRPr>
                    </a:p>
                    <a:p>
                      <a:pPr marL="1397000" algn="l" rtl="0" eaLnBrk="0">
                        <a:lnSpc>
                          <a:spcPct val="81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GQXD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4000"/>
                        </a:lnSpc>
                      </a:pPr>
                      <a:endParaRPr sz="500" dirty="0">
                        <a:latin typeface="Arial" panose="020B0604020202020204"/>
                        <a:ea typeface="Arial" panose="020B0604020202020204"/>
                        <a:cs typeface="Arial" panose="020B0604020202020204"/>
                      </a:endParaRPr>
                    </a:p>
                    <a:p>
                      <a:pPr marL="1416050" algn="l" rtl="0" eaLnBrk="0">
                        <a:lnSpc>
                          <a:spcPct val="99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89100" algn="l" rtl="0" eaLnBrk="0">
                        <a:lnSpc>
                          <a:spcPts val="142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9212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211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9585"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59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22796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1525,1460(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324485" algn="l" rtl="0" eaLnBrk="0">
                        <a:lnSpc>
                          <a:spcPct val="95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5705(</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20" name="table 620"/>
          <p:cNvGraphicFramePr>
            <a:graphicFrameLocks noGrp="1"/>
          </p:cNvGraphicFramePr>
          <p:nvPr/>
        </p:nvGraphicFramePr>
        <p:xfrm>
          <a:off x="5470618" y="5140323"/>
          <a:ext cx="4323715" cy="1809750"/>
        </p:xfrm>
        <a:graphic>
          <a:graphicData uri="http://schemas.openxmlformats.org/drawingml/2006/table">
            <a:tbl>
              <a:tblPr/>
              <a:tblGrid>
                <a:gridCol w="650875"/>
                <a:gridCol w="767715"/>
                <a:gridCol w="1416050"/>
                <a:gridCol w="1489075"/>
              </a:tblGrid>
              <a:tr h="371475">
                <a:tc>
                  <a:txBody>
                    <a:bodyPr/>
                    <a:lstStyle/>
                    <a:p>
                      <a:pPr algn="l" rtl="0" eaLnBrk="0">
                        <a:lnSpc>
                          <a:spcPct val="103000"/>
                        </a:lnSpc>
                      </a:pPr>
                      <a:endParaRPr sz="700" dirty="0">
                        <a:latin typeface="Arial" panose="020B0604020202020204"/>
                        <a:ea typeface="Arial" panose="020B0604020202020204"/>
                        <a:cs typeface="Arial" panose="020B0604020202020204"/>
                      </a:endParaRPr>
                    </a:p>
                    <a:p>
                      <a:pPr marL="17780" algn="l" rtl="0" eaLnBrk="0">
                        <a:lnSpc>
                          <a:spcPct val="99000"/>
                        </a:lnSpc>
                        <a:spcBef>
                          <a:spcPts val="0"/>
                        </a:spcBef>
                      </a:pPr>
                      <a:r>
                        <a:rPr sz="12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0000"/>
                        </a:lnSpc>
                      </a:pPr>
                      <a:endParaRPr sz="9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358265" algn="l" rtl="0" eaLnBrk="0">
                        <a:lnSpc>
                          <a:spcPct val="81000"/>
                        </a:lnSpc>
                      </a:pP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TXCE</a:t>
                      </a: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7000"/>
                        </a:lnSpc>
                      </a:pPr>
                      <a:endParaRPr sz="600" dirty="0">
                        <a:latin typeface="Arial" panose="020B0604020202020204"/>
                        <a:ea typeface="Arial" panose="020B0604020202020204"/>
                        <a:cs typeface="Arial" panose="020B0604020202020204"/>
                      </a:endParaRPr>
                    </a:p>
                    <a:p>
                      <a:pPr marL="87630" algn="l" rtl="0" eaLnBrk="0">
                        <a:lnSpc>
                          <a:spcPct val="98000"/>
                        </a:lnSpc>
                        <a:spcBef>
                          <a:spcPts val="5"/>
                        </a:spcBef>
                      </a:pPr>
                      <a:r>
                        <a:rPr sz="12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1517015" algn="l" rtl="0" eaLnBrk="0">
                        <a:lnSpc>
                          <a:spcPct val="100000"/>
                        </a:lnSpc>
                        <a:spcBef>
                          <a:spcPts val="5"/>
                        </a:spcBef>
                      </a:pP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4700(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2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87630" algn="l" rtl="0" eaLnBrk="0">
                        <a:lnSpc>
                          <a:spcPct val="99000"/>
                        </a:lnSpc>
                        <a:spcBef>
                          <a:spcPts val="5"/>
                        </a:spcBef>
                      </a:pPr>
                      <a:r>
                        <a:rPr sz="12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2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078865" algn="l" rtl="0" eaLnBrk="0">
                        <a:lnSpc>
                          <a:spcPct val="98000"/>
                        </a:lnSpc>
                        <a:spcBef>
                          <a:spcPts val="5"/>
                        </a:spcBef>
                      </a:pPr>
                      <a:r>
                        <a:rPr sz="1200" kern="0" spc="1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水箱3m³/垃圾箱8m³</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600" dirty="0">
                        <a:latin typeface="Arial" panose="020B0604020202020204"/>
                        <a:ea typeface="Arial" panose="020B0604020202020204"/>
                        <a:cs typeface="Arial" panose="020B0604020202020204"/>
                      </a:endParaRPr>
                    </a:p>
                    <a:p>
                      <a:pPr marL="389890" algn="l" rtl="0" eaLnBrk="0">
                        <a:lnSpc>
                          <a:spcPct val="98000"/>
                        </a:lnSpc>
                        <a:spcBef>
                          <a:spcPts val="0"/>
                        </a:spcBef>
                      </a:pPr>
                      <a:r>
                        <a:rPr sz="12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425450" algn="l" rtl="0" eaLnBrk="0">
                        <a:lnSpc>
                          <a:spcPct val="99000"/>
                        </a:lnSpc>
                        <a:spcBef>
                          <a:spcPts val="0"/>
                        </a:spcBef>
                      </a:pPr>
                      <a:r>
                        <a:rPr sz="12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3000"/>
                        </a:lnSpc>
                      </a:pPr>
                      <a:endParaRPr sz="400" dirty="0">
                        <a:latin typeface="Arial" panose="020B0604020202020204"/>
                        <a:ea typeface="Arial" panose="020B0604020202020204"/>
                        <a:cs typeface="Arial" panose="020B0604020202020204"/>
                      </a:endParaRPr>
                    </a:p>
                    <a:p>
                      <a:pPr marL="227965" algn="l" rtl="0" eaLnBrk="0">
                        <a:lnSpc>
                          <a:spcPct val="92000"/>
                        </a:lnSpc>
                        <a:spcBef>
                          <a:spcPts val="5"/>
                        </a:spcBef>
                      </a:pPr>
                      <a:r>
                        <a:rPr sz="1700" b="1"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12700"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6870,6805(Kg)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600" dirty="0">
                        <a:latin typeface="Arial" panose="020B0604020202020204"/>
                        <a:ea typeface="Arial" panose="020B0604020202020204"/>
                        <a:cs typeface="Arial" panose="020B0604020202020204"/>
                      </a:endParaRPr>
                    </a:p>
                    <a:p>
                      <a:pPr marL="381000" algn="l" rtl="0" eaLnBrk="0">
                        <a:lnSpc>
                          <a:spcPct val="96000"/>
                        </a:lnSpc>
                      </a:pP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11000(</a:t>
                      </a:r>
                      <a:r>
                        <a:rPr sz="12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2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2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22" name="table 622"/>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74295" algn="l" rtl="0" eaLnBrk="0">
                        <a:lnSpc>
                          <a:spcPct val="95000"/>
                        </a:lnSpc>
                        <a:spcBef>
                          <a:spcPts val="5"/>
                        </a:spcBef>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1231900" algn="l" rtl="0" eaLnBrk="0">
                        <a:lnSpc>
                          <a:spcPct val="81000"/>
                        </a:lnSpc>
                      </a:pP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4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5181</a:t>
                      </a: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GQXAHL</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8000"/>
                        </a:lnSpc>
                      </a:pPr>
                      <a:endParaRPr sz="500" dirty="0">
                        <a:latin typeface="Arial" panose="020B0604020202020204"/>
                        <a:ea typeface="Arial" panose="020B0604020202020204"/>
                        <a:cs typeface="Arial" panose="020B0604020202020204"/>
                      </a:endParaRPr>
                    </a:p>
                    <a:p>
                      <a:pPr marL="47625" algn="l" rtl="0" eaLnBrk="0">
                        <a:lnSpc>
                          <a:spcPct val="97000"/>
                        </a:lnSpc>
                        <a:spcBef>
                          <a:spcPts val="5"/>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5000"/>
                        </a:lnSpc>
                      </a:pPr>
                      <a:endParaRPr sz="500" dirty="0">
                        <a:latin typeface="Arial" panose="020B0604020202020204"/>
                        <a:ea typeface="Arial" panose="020B0604020202020204"/>
                        <a:cs typeface="Arial" panose="020B0604020202020204"/>
                      </a:endParaRPr>
                    </a:p>
                    <a:p>
                      <a:pPr marL="1231900" algn="l" rtl="0" eaLnBrk="0">
                        <a:lnSpc>
                          <a:spcPct val="96000"/>
                        </a:lnSpc>
                        <a:spcBef>
                          <a:spcPts val="5"/>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4500,4700(</a:t>
                      </a: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136525" algn="l" rtl="0" eaLnBrk="0">
                        <a:lnSpc>
                          <a:spcPct val="95000"/>
                        </a:lnSpc>
                        <a:spcBef>
                          <a:spcPts val="5"/>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9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1676400" algn="l" rtl="0" eaLnBrk="0">
                        <a:lnSpc>
                          <a:spcPct val="83000"/>
                        </a:lnSpc>
                      </a:pP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sz="600" dirty="0">
                        <a:latin typeface="Arial" panose="020B0604020202020204"/>
                        <a:ea typeface="Arial" panose="020B0604020202020204"/>
                        <a:cs typeface="Arial" panose="020B0604020202020204"/>
                      </a:endParaRPr>
                    </a:p>
                    <a:p>
                      <a:pPr marL="339090" algn="l" rtl="0" eaLnBrk="0">
                        <a:lnSpc>
                          <a:spcPct val="98000"/>
                        </a:lnSpc>
                        <a:spcBef>
                          <a:spcPts val="5"/>
                        </a:spcBef>
                      </a:pPr>
                      <a:r>
                        <a:rPr sz="14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600" dirty="0">
                        <a:latin typeface="Arial" panose="020B0604020202020204"/>
                        <a:ea typeface="Arial" panose="020B0604020202020204"/>
                        <a:cs typeface="Arial" panose="020B0604020202020204"/>
                      </a:endParaRPr>
                    </a:p>
                    <a:p>
                      <a:pPr marL="377825" algn="l" rtl="0" eaLnBrk="0">
                        <a:lnSpc>
                          <a:spcPct val="98000"/>
                        </a:lnSpc>
                        <a:spcBef>
                          <a:spcPts val="5"/>
                        </a:spcBef>
                      </a:pPr>
                      <a:r>
                        <a:rPr sz="14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295275" algn="l" rtl="0" eaLnBrk="0">
                        <a:lnSpc>
                          <a:spcPct val="95000"/>
                        </a:lnSpc>
                        <a:spcBef>
                          <a:spcPts val="5"/>
                        </a:spcBef>
                      </a:pP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18000(Kg)</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107950" algn="l" rtl="0" eaLnBrk="0">
                        <a:lnSpc>
                          <a:spcPct val="95000"/>
                        </a:lnSpc>
                        <a:spcBef>
                          <a:spcPts val="5"/>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9370,9305(</a:t>
                      </a: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374650" algn="l" rtl="0" eaLnBrk="0">
                        <a:lnSpc>
                          <a:spcPct val="95000"/>
                        </a:lnSpc>
                        <a:spcBef>
                          <a:spcPts val="5"/>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8500(</a:t>
                      </a: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624" name="table 624"/>
          <p:cNvGraphicFramePr>
            <a:graphicFrameLocks noGrp="1"/>
          </p:cNvGraphicFramePr>
          <p:nvPr/>
        </p:nvGraphicFramePr>
        <p:xfrm>
          <a:off x="434925" y="5146681"/>
          <a:ext cx="4317364" cy="1803400"/>
        </p:xfrm>
        <a:graphic>
          <a:graphicData uri="http://schemas.openxmlformats.org/drawingml/2006/table">
            <a:tbl>
              <a:tblPr/>
              <a:tblGrid>
                <a:gridCol w="644525"/>
                <a:gridCol w="768350"/>
                <a:gridCol w="1409700"/>
                <a:gridCol w="1494789"/>
              </a:tblGrid>
              <a:tr h="365125">
                <a:tc>
                  <a:txBody>
                    <a:bodyPr/>
                    <a:lstStyle/>
                    <a:p>
                      <a:pPr algn="l" rtl="0" eaLnBrk="0">
                        <a:lnSpc>
                          <a:spcPct val="114000"/>
                        </a:lnSpc>
                      </a:pPr>
                      <a:endParaRPr sz="6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a:t>
                      </a:r>
                      <a:r>
                        <a:rPr sz="1300" b="1"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0000"/>
                        </a:lnSpc>
                      </a:pPr>
                      <a:endParaRPr sz="800" dirty="0">
                        <a:latin typeface="Arial" panose="020B0604020202020204"/>
                        <a:ea typeface="Arial" panose="020B0604020202020204"/>
                        <a:cs typeface="Arial" panose="020B0604020202020204"/>
                      </a:endParaRPr>
                    </a:p>
                    <a:p>
                      <a:pPr marL="1295400" algn="l" rtl="0" eaLnBrk="0">
                        <a:lnSpc>
                          <a:spcPct val="79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CLH5250TXSAQZ</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600" dirty="0">
                        <a:latin typeface="Arial" panose="020B0604020202020204"/>
                        <a:ea typeface="Arial" panose="020B0604020202020204"/>
                        <a:cs typeface="Arial" panose="020B0604020202020204"/>
                      </a:endParaRPr>
                    </a:p>
                    <a:p>
                      <a:pPr algn="r" rtl="0" eaLnBrk="0">
                        <a:lnSpc>
                          <a:spcPct val="99000"/>
                        </a:lnSpc>
                        <a:spcBef>
                          <a:spcPts val="5"/>
                        </a:spcBef>
                      </a:pPr>
                      <a:r>
                        <a:rPr sz="1300" b="1"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b="1"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1130300" algn="l" rtl="0" eaLnBrk="0">
                        <a:lnSpc>
                          <a:spcPct val="96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4350+1350(mm)</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ct val="95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1047750" algn="l" rtl="0" eaLnBrk="0">
                        <a:lnSpc>
                          <a:spcPct val="95000"/>
                        </a:lnSpc>
                        <a:spcBef>
                          <a:spcPts val="5"/>
                        </a:spcBef>
                      </a:pPr>
                      <a:r>
                        <a:rPr sz="13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水箱12m³垃圾箱9m³</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974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7465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marL="490220" algn="l" rtl="0" eaLnBrk="0">
                        <a:lnSpc>
                          <a:spcPct val="95000"/>
                        </a:lnSpc>
                        <a:spcBef>
                          <a:spcPts val="5"/>
                        </a:spcBef>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33375"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25000(Kg)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825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10610,10545(Kg)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260350" algn="l" rtl="0" eaLnBrk="0">
                        <a:lnSpc>
                          <a:spcPct val="92000"/>
                        </a:lnSpc>
                        <a:spcBef>
                          <a:spcPts val="5"/>
                        </a:spcBef>
                      </a:pPr>
                      <a:r>
                        <a:rPr sz="1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14260(Kg)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626" name="picture 626"/>
          <p:cNvPicPr>
            <a:picLocks noChangeAspect="1"/>
          </p:cNvPicPr>
          <p:nvPr/>
        </p:nvPicPr>
        <p:blipFill>
          <a:blip r:embed="rId6"/>
          <a:stretch>
            <a:fillRect/>
          </a:stretch>
        </p:blipFill>
        <p:spPr>
          <a:xfrm rot="21600000">
            <a:off x="19907299" y="7131018"/>
            <a:ext cx="184150" cy="139727"/>
          </a:xfrm>
          <a:prstGeom prst="rect">
            <a:avLst/>
          </a:prstGeom>
        </p:spPr>
      </p:pic>
      <p:graphicFrame>
        <p:nvGraphicFramePr>
          <p:cNvPr id="628" name="table 628"/>
          <p:cNvGraphicFramePr>
            <a:graphicFrameLocks noGrp="1"/>
          </p:cNvGraphicFramePr>
          <p:nvPr/>
        </p:nvGraphicFramePr>
        <p:xfrm>
          <a:off x="18723058" y="7127844"/>
          <a:ext cx="1256664" cy="142875"/>
        </p:xfrm>
        <a:graphic>
          <a:graphicData uri="http://schemas.openxmlformats.org/drawingml/2006/table">
            <a:tbl>
              <a:tblPr/>
              <a:tblGrid>
                <a:gridCol w="1177289"/>
                <a:gridCol w="79375"/>
              </a:tblGrid>
              <a:tr h="142875">
                <a:tc>
                  <a:txBody>
                    <a:bodyPr/>
                    <a:lstStyle/>
                    <a:p>
                      <a:pPr algn="l" rtl="0" eaLnBrk="0">
                        <a:lnSpc>
                          <a:spcPct val="125000"/>
                        </a:lnSpc>
                      </a:pPr>
                      <a:endParaRPr sz="200" dirty="0">
                        <a:latin typeface="Arial" panose="020B0604020202020204"/>
                        <a:ea typeface="Arial" panose="020B0604020202020204"/>
                        <a:cs typeface="Arial" panose="020B0604020202020204"/>
                      </a:endParaRPr>
                    </a:p>
                    <a:p>
                      <a:pPr marL="15240" algn="l" rtl="0" eaLnBrk="0">
                        <a:lnSpc>
                          <a:spcPct val="94000"/>
                        </a:lnSpc>
                        <a:spcBef>
                          <a:spcPts val="0"/>
                        </a:spcBef>
                      </a:pP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kern="0" spc="-3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ts val="1075"/>
                        </a:lnSpc>
                      </a:pPr>
                      <a:endParaRPr sz="8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sp>
        <p:nvSpPr>
          <p:cNvPr id="630" name="textbox 630"/>
          <p:cNvSpPr/>
          <p:nvPr/>
        </p:nvSpPr>
        <p:spPr>
          <a:xfrm>
            <a:off x="533386" y="7190937"/>
            <a:ext cx="19457035" cy="13207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3000"/>
              </a:lnSpc>
              <a:tabLst>
                <a:tab pos="19443700" algn="l"/>
              </a:tabLst>
            </a:pP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9</a:t>
            </a:r>
            <a:r>
              <a:rPr sz="600" kern="0" spc="13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·求创</a:t>
            </a:r>
            <a:r>
              <a:rPr sz="600" kern="0" spc="-20" dirty="0">
                <a:solidFill>
                  <a:srgbClr val="306070">
                    <a:alpha val="100000"/>
                  </a:srgbClr>
                </a:solidFill>
                <a:latin typeface="黑体" panose="02010609060101010101" charset="-122"/>
                <a:ea typeface="黑体" panose="02010609060101010101" charset="-122"/>
                <a:cs typeface="黑体" panose="02010609060101010101" charset="-122"/>
              </a:rPr>
              <a:t>新-赢服务</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600" u="sng" kern="0" spc="0" dirty="0">
                <a:solidFill>
                  <a:srgbClr val="306070">
                    <a:alpha val="100000"/>
                  </a:srgbClr>
                </a:solidFill>
                <a:uFill>
                  <a:solidFill>
                    <a:srgbClr val="000000"/>
                  </a:solidFill>
                </a:uFill>
                <a:latin typeface="黑体" panose="02010609060101010101" charset="-122"/>
                <a:ea typeface="黑体" panose="02010609060101010101" charset="-122"/>
                <a:cs typeface="黑体" panose="02010609060101010101" charset="-122"/>
              </a:rPr>
              <a:t>	</a:t>
            </a:r>
            <a:endParaRPr sz="600" dirty="0">
              <a:latin typeface="黑体" panose="02010609060101010101" charset="-122"/>
              <a:ea typeface="黑体" panose="02010609060101010101" charset="-122"/>
              <a:cs typeface="黑体" panose="02010609060101010101" charset="-122"/>
            </a:endParaRPr>
          </a:p>
        </p:txBody>
      </p:sp>
      <p:sp>
        <p:nvSpPr>
          <p:cNvPr id="632" name="textbox 632"/>
          <p:cNvSpPr/>
          <p:nvPr/>
        </p:nvSpPr>
        <p:spPr>
          <a:xfrm>
            <a:off x="6883380" y="593736"/>
            <a:ext cx="2969895" cy="45783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005"/>
              </a:lnSpc>
            </a:pPr>
            <a:r>
              <a:rPr sz="800" kern="0" spc="0" dirty="0">
                <a:solidFill>
                  <a:srgbClr val="606050">
                    <a:alpha val="100000"/>
                  </a:srgbClr>
                </a:solidFill>
                <a:latin typeface="Arial" panose="020B0604020202020204"/>
                <a:ea typeface="Arial" panose="020B0604020202020204"/>
                <a:cs typeface="Arial" panose="020B0604020202020204"/>
              </a:rPr>
              <a:t>ROAD</a:t>
            </a:r>
            <a:r>
              <a:rPr sz="800" kern="0" spc="4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SWEEPING</a:t>
            </a:r>
            <a:r>
              <a:rPr sz="800" kern="0" spc="40" dirty="0">
                <a:solidFill>
                  <a:srgbClr val="606050">
                    <a:alpha val="100000"/>
                  </a:srgbClr>
                </a:solidFill>
                <a:latin typeface="Arial" panose="020B0604020202020204"/>
                <a:ea typeface="Arial" panose="020B0604020202020204"/>
                <a:cs typeface="Arial" panose="020B0604020202020204"/>
              </a:rPr>
              <a:t>,</a:t>
            </a:r>
            <a:r>
              <a:rPr sz="800" kern="0" spc="0" dirty="0">
                <a:solidFill>
                  <a:srgbClr val="606050">
                    <a:alpha val="100000"/>
                  </a:srgbClr>
                </a:solidFill>
                <a:latin typeface="Arial" panose="020B0604020202020204"/>
                <a:ea typeface="Arial" panose="020B0604020202020204"/>
                <a:cs typeface="Arial" panose="020B0604020202020204"/>
              </a:rPr>
              <a:t>CLEANING</a:t>
            </a:r>
            <a:r>
              <a:rPr sz="800" kern="0" spc="4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AND</a:t>
            </a:r>
            <a:r>
              <a:rPr sz="800" kern="0" spc="4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VACUUM</a:t>
            </a:r>
            <a:r>
              <a:rPr sz="800" kern="0" spc="4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TRUCK</a:t>
            </a:r>
            <a:r>
              <a:rPr sz="800" kern="0" spc="4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5000"/>
              </a:lnSpc>
            </a:pPr>
            <a:endParaRPr sz="400" dirty="0">
              <a:latin typeface="Arial" panose="020B0604020202020204"/>
              <a:ea typeface="Arial" panose="020B0604020202020204"/>
              <a:cs typeface="Arial" panose="020B0604020202020204"/>
            </a:endParaRPr>
          </a:p>
          <a:p>
            <a:pPr algn="r" rtl="0" eaLnBrk="0">
              <a:lnSpc>
                <a:spcPct val="96000"/>
              </a:lnSpc>
              <a:spcBef>
                <a:spcPts val="0"/>
              </a:spcBef>
            </a:pPr>
            <a:r>
              <a:rPr sz="1600" b="1" kern="0" spc="110" dirty="0">
                <a:solidFill>
                  <a:srgbClr val="109050">
                    <a:alpha val="100000"/>
                  </a:srgbClr>
                </a:solidFill>
                <a:latin typeface="黑体" panose="02010609060101010101" charset="-122"/>
                <a:ea typeface="黑体" panose="02010609060101010101" charset="-122"/>
                <a:cs typeface="黑体" panose="02010609060101010101" charset="-122"/>
              </a:rPr>
              <a:t>扫路、洗扫、吸尘车系列</a:t>
            </a:r>
            <a:endParaRPr sz="1600" dirty="0">
              <a:latin typeface="黑体" panose="02010609060101010101" charset="-122"/>
              <a:ea typeface="黑体" panose="02010609060101010101" charset="-122"/>
              <a:cs typeface="黑体" panose="02010609060101010101" charset="-122"/>
            </a:endParaRPr>
          </a:p>
        </p:txBody>
      </p:sp>
      <p:sp>
        <p:nvSpPr>
          <p:cNvPr id="634" name="textbox 634"/>
          <p:cNvSpPr/>
          <p:nvPr/>
        </p:nvSpPr>
        <p:spPr>
          <a:xfrm>
            <a:off x="10623453" y="593736"/>
            <a:ext cx="2958464" cy="45783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005"/>
              </a:lnSpc>
            </a:pPr>
            <a:r>
              <a:rPr sz="800" kern="0" spc="0" dirty="0">
                <a:solidFill>
                  <a:srgbClr val="606050">
                    <a:alpha val="100000"/>
                  </a:srgbClr>
                </a:solidFill>
                <a:latin typeface="Arial" panose="020B0604020202020204"/>
                <a:ea typeface="Arial" panose="020B0604020202020204"/>
                <a:cs typeface="Arial" panose="020B0604020202020204"/>
              </a:rPr>
              <a:t>ROAD</a:t>
            </a:r>
            <a:r>
              <a:rPr sz="800" kern="0" spc="1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SWEEPING</a:t>
            </a:r>
            <a:r>
              <a:rPr sz="800" kern="0" spc="10" dirty="0">
                <a:solidFill>
                  <a:srgbClr val="606050">
                    <a:alpha val="100000"/>
                  </a:srgbClr>
                </a:solidFill>
                <a:latin typeface="Arial" panose="020B0604020202020204"/>
                <a:ea typeface="Arial" panose="020B0604020202020204"/>
                <a:cs typeface="Arial" panose="020B0604020202020204"/>
              </a:rPr>
              <a:t>,</a:t>
            </a:r>
            <a:r>
              <a:rPr sz="800" kern="0" spc="0" dirty="0">
                <a:solidFill>
                  <a:srgbClr val="606050">
                    <a:alpha val="100000"/>
                  </a:srgbClr>
                </a:solidFill>
                <a:latin typeface="Arial" panose="020B0604020202020204"/>
                <a:ea typeface="Arial" panose="020B0604020202020204"/>
                <a:cs typeface="Arial" panose="020B0604020202020204"/>
              </a:rPr>
              <a:t>CLEANING</a:t>
            </a:r>
            <a:r>
              <a:rPr sz="800" kern="0" spc="1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AND</a:t>
            </a:r>
            <a:r>
              <a:rPr sz="800" kern="0" spc="1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VACUUM</a:t>
            </a:r>
            <a:r>
              <a:rPr sz="800" kern="0" spc="1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TRUCK</a:t>
            </a:r>
            <a:r>
              <a:rPr sz="800" kern="0" spc="1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5000"/>
              </a:lnSpc>
            </a:pPr>
            <a:endParaRPr sz="400" dirty="0">
              <a:latin typeface="Arial" panose="020B0604020202020204"/>
              <a:ea typeface="Arial" panose="020B0604020202020204"/>
              <a:cs typeface="Arial" panose="020B0604020202020204"/>
            </a:endParaRPr>
          </a:p>
          <a:p>
            <a:pPr marL="15240" algn="l" rtl="0" eaLnBrk="0">
              <a:lnSpc>
                <a:spcPct val="96000"/>
              </a:lnSpc>
              <a:spcBef>
                <a:spcPts val="0"/>
              </a:spcBef>
            </a:pPr>
            <a:r>
              <a:rPr sz="1600" b="1" kern="0" spc="130" dirty="0">
                <a:solidFill>
                  <a:srgbClr val="109050">
                    <a:alpha val="100000"/>
                  </a:srgbClr>
                </a:solidFill>
                <a:latin typeface="黑体" panose="02010609060101010101" charset="-122"/>
                <a:ea typeface="黑体" panose="02010609060101010101" charset="-122"/>
                <a:cs typeface="黑体" panose="02010609060101010101" charset="-122"/>
              </a:rPr>
              <a:t>扫路、洗扫、吸尘车</a:t>
            </a:r>
            <a:r>
              <a:rPr sz="1600" b="1" kern="0" spc="120" dirty="0">
                <a:solidFill>
                  <a:srgbClr val="109050">
                    <a:alpha val="100000"/>
                  </a:srgbClr>
                </a:solidFill>
                <a:latin typeface="黑体" panose="02010609060101010101" charset="-122"/>
                <a:ea typeface="黑体" panose="02010609060101010101" charset="-122"/>
                <a:cs typeface="黑体" panose="02010609060101010101" charset="-122"/>
              </a:rPr>
              <a:t>系列</a:t>
            </a:r>
            <a:endParaRPr sz="1600" dirty="0">
              <a:latin typeface="黑体" panose="02010609060101010101" charset="-122"/>
              <a:ea typeface="黑体" panose="02010609060101010101" charset="-122"/>
              <a:cs typeface="黑体" panose="02010609060101010101" charset="-122"/>
            </a:endParaRPr>
          </a:p>
        </p:txBody>
      </p:sp>
      <p:pic>
        <p:nvPicPr>
          <p:cNvPr id="636" name="picture 636"/>
          <p:cNvPicPr>
            <a:picLocks noChangeAspect="1"/>
          </p:cNvPicPr>
          <p:nvPr/>
        </p:nvPicPr>
        <p:blipFill>
          <a:blip r:embed="rId7"/>
          <a:stretch>
            <a:fillRect/>
          </a:stretch>
        </p:blipFill>
        <p:spPr>
          <a:xfrm rot="21600000">
            <a:off x="15741650" y="4762465"/>
            <a:ext cx="723872" cy="152443"/>
          </a:xfrm>
          <a:prstGeom prst="rect">
            <a:avLst/>
          </a:prstGeom>
        </p:spPr>
      </p:pic>
      <p:sp>
        <p:nvSpPr>
          <p:cNvPr id="638" name="textbox 638"/>
          <p:cNvSpPr/>
          <p:nvPr/>
        </p:nvSpPr>
        <p:spPr>
          <a:xfrm>
            <a:off x="15697127" y="4360875"/>
            <a:ext cx="171132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GUARDRAIL</a:t>
            </a:r>
            <a:r>
              <a:rPr sz="600" kern="0" spc="2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CLEANING</a:t>
            </a:r>
            <a:r>
              <a:rPr sz="600" kern="0" spc="2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VEHICLE</a:t>
            </a:r>
            <a:r>
              <a:rPr sz="600" kern="0" spc="2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marL="12700" algn="l" rtl="0" eaLnBrk="0">
              <a:lnSpc>
                <a:spcPct val="96000"/>
              </a:lnSpc>
              <a:spcBef>
                <a:spcPts val="710"/>
              </a:spcBef>
            </a:pPr>
            <a:r>
              <a:rPr sz="1400" kern="0" spc="70" dirty="0">
                <a:solidFill>
                  <a:srgbClr val="109050">
                    <a:alpha val="100000"/>
                  </a:srgbClr>
                </a:solidFill>
                <a:latin typeface="黑体" panose="02010609060101010101" charset="-122"/>
                <a:ea typeface="黑体" panose="02010609060101010101" charset="-122"/>
                <a:cs typeface="黑体" panose="02010609060101010101" charset="-122"/>
              </a:rPr>
              <a:t>东风天锦护栏清洗车</a:t>
            </a:r>
            <a:endParaRPr sz="1400" dirty="0">
              <a:latin typeface="黑体" panose="02010609060101010101" charset="-122"/>
              <a:ea typeface="黑体" panose="02010609060101010101" charset="-122"/>
              <a:cs typeface="黑体" panose="02010609060101010101" charset="-122"/>
            </a:endParaRPr>
          </a:p>
          <a:p>
            <a:pPr marL="152400" algn="l" rtl="0" eaLnBrk="0">
              <a:lnSpc>
                <a:spcPct val="87000"/>
              </a:lnSpc>
              <a:spcBef>
                <a:spcPts val="230"/>
              </a:spcBef>
            </a:pPr>
            <a:r>
              <a:rPr sz="1100" kern="0" spc="12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0"/>
              </a:spcBef>
            </a:pPr>
            <a:r>
              <a:rPr sz="600" kern="0" spc="0" dirty="0">
                <a:solidFill>
                  <a:srgbClr val="606050">
                    <a:alpha val="100000"/>
                  </a:srgbClr>
                </a:solidFill>
                <a:latin typeface="Arial" panose="020B0604020202020204"/>
                <a:ea typeface="Arial" panose="020B0604020202020204"/>
                <a:cs typeface="Arial" panose="020B0604020202020204"/>
              </a:rPr>
              <a:t>THE</a:t>
            </a:r>
            <a:r>
              <a:rPr sz="600" kern="0" spc="10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MAIN</a:t>
            </a:r>
            <a:r>
              <a:rPr sz="600" kern="0" spc="5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640" name="textbox 640"/>
          <p:cNvSpPr/>
          <p:nvPr/>
        </p:nvSpPr>
        <p:spPr>
          <a:xfrm>
            <a:off x="5448365" y="4360875"/>
            <a:ext cx="1317625" cy="59563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254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VACUUM</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CLEANER</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marL="12700" algn="l" rtl="0" eaLnBrk="0">
              <a:lnSpc>
                <a:spcPct val="96000"/>
              </a:lnSpc>
              <a:spcBef>
                <a:spcPts val="710"/>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东风天锦吸尘车</a:t>
            </a:r>
            <a:endParaRPr sz="1400" dirty="0">
              <a:latin typeface="黑体" panose="02010609060101010101" charset="-122"/>
              <a:ea typeface="黑体" panose="02010609060101010101" charset="-122"/>
              <a:cs typeface="黑体" panose="02010609060101010101" charset="-122"/>
            </a:endParaRPr>
          </a:p>
          <a:p>
            <a:pPr algn="l" rtl="0" eaLnBrk="0">
              <a:lnSpc>
                <a:spcPct val="104000"/>
              </a:lnSpc>
            </a:pPr>
            <a:endParaRPr sz="300" dirty="0">
              <a:latin typeface="Arial" panose="020B0604020202020204"/>
              <a:ea typeface="Arial" panose="020B0604020202020204"/>
              <a:cs typeface="Arial" panose="020B0604020202020204"/>
            </a:endParaRPr>
          </a:p>
          <a:p>
            <a:pPr marL="132715" algn="l" rtl="0" eaLnBrk="0">
              <a:lnSpc>
                <a:spcPts val="1090"/>
              </a:lnSpc>
              <a:spcBef>
                <a:spcPts val="5"/>
              </a:spcBef>
            </a:pP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主</a:t>
            </a:r>
            <a:r>
              <a:rPr sz="9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要</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参</a:t>
            </a:r>
            <a:r>
              <a:rPr sz="9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数</a:t>
            </a:r>
            <a:endParaRPr sz="900" dirty="0">
              <a:latin typeface="黑体" panose="02010609060101010101" charset="-122"/>
              <a:ea typeface="黑体" panose="02010609060101010101" charset="-122"/>
              <a:cs typeface="黑体" panose="02010609060101010101" charset="-122"/>
            </a:endParaRPr>
          </a:p>
        </p:txBody>
      </p:sp>
      <p:sp>
        <p:nvSpPr>
          <p:cNvPr id="642" name="textbox 642"/>
          <p:cNvSpPr/>
          <p:nvPr/>
        </p:nvSpPr>
        <p:spPr>
          <a:xfrm>
            <a:off x="10623453" y="4360875"/>
            <a:ext cx="1895475"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8080">
                    <a:alpha val="100000"/>
                  </a:srgbClr>
                </a:solidFill>
                <a:latin typeface="Arial" panose="020B0604020202020204"/>
                <a:ea typeface="Arial" panose="020B0604020202020204"/>
                <a:cs typeface="Arial" panose="020B0604020202020204"/>
              </a:rPr>
              <a:t>GUARDRAIL CLEANINGVEHICLE 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70" dirty="0">
                <a:solidFill>
                  <a:srgbClr val="109050">
                    <a:alpha val="100000"/>
                  </a:srgbClr>
                </a:solidFill>
                <a:latin typeface="黑体" panose="02010609060101010101" charset="-122"/>
                <a:ea typeface="黑体" panose="02010609060101010101" charset="-122"/>
                <a:cs typeface="黑体" panose="02010609060101010101" charset="-122"/>
              </a:rPr>
              <a:t>东风多利卡护栏清洗车</a:t>
            </a:r>
            <a:endParaRPr sz="1400" dirty="0">
              <a:latin typeface="黑体" panose="02010609060101010101" charset="-122"/>
              <a:ea typeface="黑体" panose="02010609060101010101" charset="-122"/>
              <a:cs typeface="黑体" panose="02010609060101010101" charset="-122"/>
            </a:endParaRPr>
          </a:p>
        </p:txBody>
      </p:sp>
      <p:pic>
        <p:nvPicPr>
          <p:cNvPr id="644" name="picture 644"/>
          <p:cNvPicPr>
            <a:picLocks noChangeAspect="1"/>
          </p:cNvPicPr>
          <p:nvPr/>
        </p:nvPicPr>
        <p:blipFill>
          <a:blip r:embed="rId8"/>
          <a:stretch>
            <a:fillRect/>
          </a:stretch>
        </p:blipFill>
        <p:spPr>
          <a:xfrm rot="21600000">
            <a:off x="450828" y="958866"/>
            <a:ext cx="1727150" cy="209515"/>
          </a:xfrm>
          <a:prstGeom prst="rect">
            <a:avLst/>
          </a:prstGeom>
        </p:spPr>
      </p:pic>
      <p:sp>
        <p:nvSpPr>
          <p:cNvPr id="646" name="textbox 646"/>
          <p:cNvSpPr/>
          <p:nvPr/>
        </p:nvSpPr>
        <p:spPr>
          <a:xfrm>
            <a:off x="412672"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6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648" name="textbox 648"/>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650" name="textbox 650"/>
          <p:cNvSpPr/>
          <p:nvPr/>
        </p:nvSpPr>
        <p:spPr>
          <a:xfrm>
            <a:off x="412672" y="4360875"/>
            <a:ext cx="1483994" cy="40957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WASHING AND SWEEPING CAR SERIES</a:t>
            </a:r>
            <a:endParaRPr sz="600" dirty="0">
              <a:latin typeface="Arial" panose="020B0604020202020204"/>
              <a:ea typeface="Arial" panose="020B0604020202020204"/>
              <a:cs typeface="Arial" panose="020B0604020202020204"/>
            </a:endParaRPr>
          </a:p>
          <a:p>
            <a:pPr algn="l" rtl="0" eaLnBrk="0">
              <a:lnSpc>
                <a:spcPct val="118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5"/>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东风天龙洗扫车</a:t>
            </a:r>
            <a:endParaRPr sz="1400" dirty="0">
              <a:latin typeface="黑体" panose="02010609060101010101" charset="-122"/>
              <a:ea typeface="黑体" panose="02010609060101010101" charset="-122"/>
              <a:cs typeface="黑体" panose="02010609060101010101" charset="-122"/>
            </a:endParaRPr>
          </a:p>
        </p:txBody>
      </p:sp>
      <p:sp>
        <p:nvSpPr>
          <p:cNvPr id="652" name="textbox 652"/>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F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654" name="textbox 654"/>
          <p:cNvSpPr/>
          <p:nvPr/>
        </p:nvSpPr>
        <p:spPr>
          <a:xfrm>
            <a:off x="18580093"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F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656" name="picture 656"/>
          <p:cNvPicPr>
            <a:picLocks noChangeAspect="1"/>
          </p:cNvPicPr>
          <p:nvPr/>
        </p:nvPicPr>
        <p:blipFill>
          <a:blip r:embed="rId9"/>
          <a:stretch>
            <a:fillRect/>
          </a:stretch>
        </p:blipFill>
        <p:spPr>
          <a:xfrm rot="21600000">
            <a:off x="431736" y="4743466"/>
            <a:ext cx="723871" cy="165084"/>
          </a:xfrm>
          <a:prstGeom prst="rect">
            <a:avLst/>
          </a:prstGeom>
        </p:spPr>
      </p:pic>
      <p:pic>
        <p:nvPicPr>
          <p:cNvPr id="658" name="picture 658"/>
          <p:cNvPicPr>
            <a:picLocks noChangeAspect="1"/>
          </p:cNvPicPr>
          <p:nvPr/>
        </p:nvPicPr>
        <p:blipFill>
          <a:blip r:embed="rId10"/>
          <a:stretch>
            <a:fillRect/>
          </a:stretch>
        </p:blipFill>
        <p:spPr>
          <a:xfrm rot="21600000">
            <a:off x="10667975" y="4743466"/>
            <a:ext cx="717508" cy="16508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0" name="picture 660"/>
          <p:cNvPicPr>
            <a:picLocks noChangeAspect="1"/>
          </p:cNvPicPr>
          <p:nvPr/>
        </p:nvPicPr>
        <p:blipFill>
          <a:blip r:embed="rId1"/>
          <a:stretch>
            <a:fillRect/>
          </a:stretch>
        </p:blipFill>
        <p:spPr>
          <a:xfrm rot="21600000">
            <a:off x="0" y="0"/>
            <a:ext cx="20529550" cy="7569200"/>
          </a:xfrm>
          <a:prstGeom prst="rect">
            <a:avLst/>
          </a:prstGeom>
        </p:spPr>
      </p:pic>
      <p:pic>
        <p:nvPicPr>
          <p:cNvPr id="662" name="picture 662"/>
          <p:cNvPicPr>
            <a:picLocks noChangeAspect="1"/>
          </p:cNvPicPr>
          <p:nvPr/>
        </p:nvPicPr>
        <p:blipFill>
          <a:blip r:embed="rId2"/>
          <a:stretch>
            <a:fillRect/>
          </a:stretch>
        </p:blipFill>
        <p:spPr>
          <a:xfrm rot="21600000">
            <a:off x="203242" y="3238482"/>
            <a:ext cx="9099518" cy="3327420"/>
          </a:xfrm>
          <a:prstGeom prst="rect">
            <a:avLst/>
          </a:prstGeom>
        </p:spPr>
      </p:pic>
      <p:sp>
        <p:nvSpPr>
          <p:cNvPr id="664" name="textbox 664"/>
          <p:cNvSpPr/>
          <p:nvPr/>
        </p:nvSpPr>
        <p:spPr>
          <a:xfrm>
            <a:off x="13093774" y="2576556"/>
            <a:ext cx="6782434" cy="272224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090"/>
              </a:lnSpc>
            </a:pPr>
            <a:r>
              <a:rPr sz="900" kern="0" spc="190" dirty="0">
                <a:solidFill>
                  <a:srgbClr val="206070">
                    <a:alpha val="100000"/>
                  </a:srgbClr>
                </a:solidFill>
                <a:latin typeface="黑体" panose="02010609060101010101" charset="-122"/>
                <a:ea typeface="黑体" panose="02010609060101010101" charset="-122"/>
                <a:cs typeface="黑体" panose="02010609060101010101" charset="-122"/>
              </a:rPr>
              <a:t>■</a:t>
            </a:r>
            <a:r>
              <a:rPr sz="900" kern="0" spc="0" dirty="0">
                <a:solidFill>
                  <a:srgbClr val="206070">
                    <a:alpha val="100000"/>
                  </a:srgbClr>
                </a:solidFill>
                <a:latin typeface="黑体" panose="02010609060101010101" charset="-122"/>
                <a:ea typeface="黑体" panose="02010609060101010101" charset="-122"/>
                <a:cs typeface="黑体" panose="02010609060101010101" charset="-122"/>
              </a:rPr>
              <a:t> </a:t>
            </a:r>
            <a:r>
              <a:rPr sz="900" kern="0" spc="190" dirty="0">
                <a:solidFill>
                  <a:srgbClr val="000000">
                    <a:alpha val="100000"/>
                  </a:srgbClr>
                </a:solidFill>
                <a:latin typeface="黑体" panose="02010609060101010101" charset="-122"/>
                <a:ea typeface="黑体" panose="02010609060101010101" charset="-122"/>
                <a:cs typeface="黑体" panose="02010609060101010101" charset="-122"/>
              </a:rPr>
              <a:t>功能齐全用途广泛</a:t>
            </a:r>
            <a:endParaRPr sz="900" dirty="0">
              <a:latin typeface="黑体" panose="02010609060101010101" charset="-122"/>
              <a:ea typeface="黑体" panose="02010609060101010101" charset="-122"/>
              <a:cs typeface="黑体" panose="02010609060101010101" charset="-122"/>
            </a:endParaRPr>
          </a:p>
          <a:p>
            <a:pPr marL="12700" indent="291465" algn="l" rtl="0" eaLnBrk="0">
              <a:lnSpc>
                <a:spcPct val="127000"/>
              </a:lnSpc>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可广泛适用于收集城市雨水井及各种沟渠内的污泥、污水或石油</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化工污水池淤积物的抽吸、装运和排卸。罐内</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污物可通过后盖直接倾倒，该车广泛适用于大、中、小城镇环</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卫、市政、农业、化工、厂矿企业、物业小区等部门</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的清洗疏诵下水道和各种管道的沉积物，同时可进行下水道</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中污泥清捞、装运、倾卸工作，还具有运水、排水、应</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急消防等功能。具有吨位大、用途广泛的特</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点。</a:t>
            </a:r>
            <a:endParaRPr sz="900" dirty="0">
              <a:latin typeface="黑体" panose="02010609060101010101" charset="-122"/>
              <a:ea typeface="黑体" panose="02010609060101010101" charset="-122"/>
              <a:cs typeface="黑体" panose="02010609060101010101" charset="-122"/>
            </a:endParaRPr>
          </a:p>
          <a:p>
            <a:pPr marL="12700" algn="l" rtl="0" eaLnBrk="0">
              <a:lnSpc>
                <a:spcPct val="91000"/>
              </a:lnSpc>
              <a:spcBef>
                <a:spcPts val="1325"/>
              </a:spcBef>
            </a:pPr>
            <a:r>
              <a:rPr sz="1100" kern="0" spc="-20" dirty="0">
                <a:solidFill>
                  <a:srgbClr val="206070">
                    <a:alpha val="100000"/>
                  </a:srgbClr>
                </a:solidFill>
                <a:latin typeface="黑体" panose="02010609060101010101" charset="-122"/>
                <a:ea typeface="黑体" panose="02010609060101010101" charset="-122"/>
                <a:cs typeface="黑体" panose="02010609060101010101" charset="-122"/>
              </a:rPr>
              <a:t>■</a:t>
            </a:r>
            <a:r>
              <a:rPr sz="1100" kern="0" spc="-330" dirty="0">
                <a:solidFill>
                  <a:srgbClr val="206070">
                    <a:alpha val="100000"/>
                  </a:srgbClr>
                </a:solidFill>
                <a:latin typeface="黑体" panose="02010609060101010101" charset="-122"/>
                <a:ea typeface="黑体" panose="02010609060101010101" charset="-122"/>
                <a:cs typeface="黑体" panose="02010609060101010101" charset="-122"/>
              </a:rPr>
              <a:t> </a:t>
            </a:r>
            <a:r>
              <a:rPr sz="1100" kern="0" spc="-20" dirty="0">
                <a:solidFill>
                  <a:srgbClr val="000000">
                    <a:alpha val="100000"/>
                  </a:srgbClr>
                </a:solidFill>
                <a:latin typeface="黑体" panose="02010609060101010101" charset="-122"/>
                <a:ea typeface="黑体" panose="02010609060101010101" charset="-122"/>
                <a:cs typeface="黑体" panose="02010609060101010101" charset="-122"/>
              </a:rPr>
              <a:t>性能优良操作简便</a:t>
            </a:r>
            <a:endParaRPr sz="1100" dirty="0">
              <a:latin typeface="黑体" panose="02010609060101010101" charset="-122"/>
              <a:ea typeface="黑体" panose="02010609060101010101" charset="-122"/>
              <a:cs typeface="黑体" panose="02010609060101010101" charset="-122"/>
            </a:endParaRPr>
          </a:p>
          <a:p>
            <a:pPr marL="12700" indent="291465" algn="l" rtl="0" eaLnBrk="0">
              <a:lnSpc>
                <a:spcPct val="121000"/>
              </a:lnSpc>
              <a:spcBef>
                <a:spcPts val="25"/>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突破以往清洗吸污车产品国内外企业的先进技术，经过</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消化吸收，充分运用高压、真空技术，双重防溢满装置</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能够更好的避免溢罐</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和延长真空泵的使用寿命。高压泵通过高压水流产生的强大压力冲开被堵塞的管道，主要用于9</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清洗城市下水道、管道的沉积物、死角泥</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沟的疏通，也可用于清洗工业排液管道、壁面等，清洗公路、广场地面。</a:t>
            </a:r>
            <a:endParaRPr sz="9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405"/>
              </a:spcBef>
            </a:pP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整车设计结构合理，性能优良，操作灵活简便。</a:t>
            </a:r>
            <a:endParaRPr sz="900" dirty="0">
              <a:latin typeface="黑体" panose="02010609060101010101" charset="-122"/>
              <a:ea typeface="黑体" panose="02010609060101010101" charset="-122"/>
              <a:cs typeface="黑体" panose="02010609060101010101" charset="-122"/>
            </a:endParaRPr>
          </a:p>
          <a:p>
            <a:pPr marL="12700" algn="l" rtl="0" eaLnBrk="0">
              <a:lnSpc>
                <a:spcPct val="95000"/>
              </a:lnSpc>
              <a:spcBef>
                <a:spcPts val="1160"/>
              </a:spcBef>
            </a:pPr>
            <a:r>
              <a:rPr sz="1100" kern="0" spc="-20" dirty="0">
                <a:solidFill>
                  <a:srgbClr val="206070">
                    <a:alpha val="100000"/>
                  </a:srgbClr>
                </a:solidFill>
                <a:latin typeface="黑体" panose="02010609060101010101" charset="-122"/>
                <a:ea typeface="黑体" panose="02010609060101010101" charset="-122"/>
                <a:cs typeface="黑体" panose="02010609060101010101" charset="-122"/>
              </a:rPr>
              <a:t>■</a:t>
            </a:r>
            <a:r>
              <a:rPr sz="1100" kern="0" spc="-20" dirty="0">
                <a:solidFill>
                  <a:srgbClr val="000000">
                    <a:alpha val="100000"/>
                  </a:srgbClr>
                </a:solidFill>
                <a:latin typeface="黑体" panose="02010609060101010101" charset="-122"/>
                <a:ea typeface="黑体" panose="02010609060101010101" charset="-122"/>
                <a:cs typeface="黑体" panose="02010609060101010101" charset="-122"/>
              </a:rPr>
              <a:t>自吸自排可靠高效</a:t>
            </a:r>
            <a:endParaRPr sz="1100" dirty="0">
              <a:latin typeface="黑体" panose="02010609060101010101" charset="-122"/>
              <a:ea typeface="黑体" panose="02010609060101010101" charset="-122"/>
              <a:cs typeface="黑体" panose="02010609060101010101" charset="-122"/>
            </a:endParaRPr>
          </a:p>
          <a:p>
            <a:pPr marL="12700" indent="291465" algn="l" rtl="0" eaLnBrk="0">
              <a:lnSpc>
                <a:spcPct val="133000"/>
              </a:lnSpc>
              <a:spcBef>
                <a:spcPts val="15"/>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该车由汽车底盘、取力器、传动轴、真空吸污泵、水</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气分离器、多路换向阀、清水箱、视窗、真空压力表、管</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网系统等组成。用于抽吸污水、污泥浆和混有悬浮杂</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物泥渣、小砖块、碎石等。具有抽吸效率高、自吸自排及直灌</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20" dirty="0">
                <a:solidFill>
                  <a:srgbClr val="000000">
                    <a:alpha val="100000"/>
                  </a:srgbClr>
                </a:solidFill>
                <a:latin typeface="黑体" panose="02010609060101010101" charset="-122"/>
                <a:ea typeface="黑体" panose="02010609060101010101" charset="-122"/>
                <a:cs typeface="黑体" panose="02010609060101010101" charset="-122"/>
              </a:rPr>
              <a:t>等特点。</a:t>
            </a:r>
            <a:endParaRPr sz="900" dirty="0">
              <a:latin typeface="黑体" panose="02010609060101010101" charset="-122"/>
              <a:ea typeface="黑体" panose="02010609060101010101" charset="-122"/>
              <a:cs typeface="黑体" panose="02010609060101010101" charset="-122"/>
            </a:endParaRPr>
          </a:p>
        </p:txBody>
      </p:sp>
      <p:pic>
        <p:nvPicPr>
          <p:cNvPr id="666" name="picture 666"/>
          <p:cNvPicPr>
            <a:picLocks noChangeAspect="1"/>
          </p:cNvPicPr>
          <p:nvPr/>
        </p:nvPicPr>
        <p:blipFill>
          <a:blip r:embed="rId3"/>
          <a:stretch>
            <a:fillRect/>
          </a:stretch>
        </p:blipFill>
        <p:spPr>
          <a:xfrm rot="21600000">
            <a:off x="13087381" y="5416519"/>
            <a:ext cx="6857896" cy="1320825"/>
          </a:xfrm>
          <a:prstGeom prst="rect">
            <a:avLst/>
          </a:prstGeom>
        </p:spPr>
      </p:pic>
      <p:pic>
        <p:nvPicPr>
          <p:cNvPr id="668" name="picture 668"/>
          <p:cNvPicPr>
            <a:picLocks noChangeAspect="1"/>
          </p:cNvPicPr>
          <p:nvPr/>
        </p:nvPicPr>
        <p:blipFill>
          <a:blip r:embed="rId4"/>
          <a:stretch>
            <a:fillRect/>
          </a:stretch>
        </p:blipFill>
        <p:spPr>
          <a:xfrm rot="21600000">
            <a:off x="558814" y="1079519"/>
            <a:ext cx="1682807" cy="196799"/>
          </a:xfrm>
          <a:prstGeom prst="rect">
            <a:avLst/>
          </a:prstGeom>
        </p:spPr>
      </p:pic>
      <p:sp>
        <p:nvSpPr>
          <p:cNvPr id="670" name="textbox 670"/>
          <p:cNvSpPr/>
          <p:nvPr/>
        </p:nvSpPr>
        <p:spPr>
          <a:xfrm>
            <a:off x="507830" y="512673"/>
            <a:ext cx="4493259" cy="1637664"/>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31750" algn="l" rtl="0" eaLnBrk="0">
              <a:lnSpc>
                <a:spcPct val="98000"/>
              </a:lnSpc>
            </a:pPr>
            <a:r>
              <a:rPr sz="2300" kern="0" spc="-70" dirty="0">
                <a:solidFill>
                  <a:srgbClr val="109040">
                    <a:alpha val="100000"/>
                  </a:srgbClr>
                </a:solidFill>
                <a:latin typeface="黑体" panose="02010609060101010101" charset="-122"/>
                <a:ea typeface="黑体" panose="02010609060101010101" charset="-122"/>
                <a:cs typeface="黑体" panose="02010609060101010101" charset="-122"/>
              </a:rPr>
              <a:t>程力重工</a:t>
            </a:r>
            <a:endParaRPr sz="2300" dirty="0">
              <a:latin typeface="黑体" panose="02010609060101010101" charset="-122"/>
              <a:ea typeface="黑体" panose="02010609060101010101" charset="-122"/>
              <a:cs typeface="黑体" panose="02010609060101010101" charset="-122"/>
            </a:endParaRPr>
          </a:p>
          <a:p>
            <a:pPr marL="209550" algn="l" rtl="0" eaLnBrk="0">
              <a:lnSpc>
                <a:spcPct val="81000"/>
              </a:lnSpc>
              <a:spcBef>
                <a:spcPts val="130"/>
              </a:spcBef>
            </a:pPr>
            <a:r>
              <a:rPr sz="1600" b="1" kern="0" spc="-20" dirty="0">
                <a:solidFill>
                  <a:srgbClr val="FFFFFF">
                    <a:alpha val="100000"/>
                  </a:srgbClr>
                </a:solidFill>
                <a:latin typeface="Arial" panose="020B0604020202020204"/>
                <a:ea typeface="Arial" panose="020B0604020202020204"/>
                <a:cs typeface="Arial" panose="020B0604020202020204"/>
              </a:rPr>
              <a:t>CLWH</a:t>
            </a:r>
            <a:r>
              <a:rPr sz="1600" b="1" kern="0" spc="40" dirty="0">
                <a:solidFill>
                  <a:srgbClr val="FFFFFF">
                    <a:alpha val="100000"/>
                  </a:srgbClr>
                </a:solidFill>
                <a:latin typeface="Arial" panose="020B0604020202020204"/>
                <a:ea typeface="Arial" panose="020B0604020202020204"/>
                <a:cs typeface="Arial" panose="020B0604020202020204"/>
              </a:rPr>
              <a:t>    </a:t>
            </a:r>
            <a:r>
              <a:rPr sz="1600" kern="0" spc="-20" dirty="0">
                <a:solidFill>
                  <a:srgbClr val="FFFFFF">
                    <a:alpha val="100000"/>
                  </a:srgbClr>
                </a:solidFill>
                <a:latin typeface="Arial" panose="020B0604020202020204"/>
                <a:ea typeface="Arial" panose="020B0604020202020204"/>
                <a:cs typeface="Arial" panose="020B0604020202020204"/>
              </a:rPr>
              <a:t>I</a:t>
            </a:r>
            <a:endParaRPr sz="1600" dirty="0">
              <a:latin typeface="Arial" panose="020B0604020202020204"/>
              <a:ea typeface="Arial" panose="020B0604020202020204"/>
              <a:cs typeface="Arial" panose="020B0604020202020204"/>
            </a:endParaRPr>
          </a:p>
          <a:p>
            <a:pPr marL="177800" algn="l" rtl="0" eaLnBrk="0">
              <a:lnSpc>
                <a:spcPct val="96000"/>
              </a:lnSpc>
              <a:spcBef>
                <a:spcPts val="675"/>
              </a:spcBef>
            </a:pPr>
            <a:r>
              <a:rPr sz="1200" kern="0" spc="60" dirty="0">
                <a:solidFill>
                  <a:srgbClr val="FFFFFF">
                    <a:alpha val="100000"/>
                  </a:srgbClr>
                </a:solidFill>
                <a:latin typeface="黑体" panose="02010609060101010101" charset="-122"/>
                <a:ea typeface="黑体" panose="02010609060101010101" charset="-122"/>
                <a:cs typeface="黑体" panose="02010609060101010101" charset="-122"/>
              </a:rPr>
              <a:t>聚势同行</a:t>
            </a:r>
            <a:r>
              <a:rPr sz="1200" kern="0" spc="6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60" dirty="0">
                <a:solidFill>
                  <a:srgbClr val="FFFFFF">
                    <a:alpha val="100000"/>
                  </a:srgbClr>
                </a:solidFill>
                <a:latin typeface="黑体" panose="02010609060101010101" charset="-122"/>
                <a:ea typeface="黑体" panose="02010609060101010101" charset="-122"/>
                <a:cs typeface="黑体" panose="02010609060101010101" charset="-122"/>
              </a:rPr>
              <a:t>共创洁净</a:t>
            </a:r>
            <a:r>
              <a:rPr sz="1200" kern="0" spc="6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60" dirty="0">
                <a:solidFill>
                  <a:srgbClr val="109040">
                    <a:alpha val="100000"/>
                  </a:srgbClr>
                </a:solidFill>
                <a:latin typeface="黑体" panose="02010609060101010101" charset="-122"/>
                <a:ea typeface="黑体" panose="02010609060101010101" charset="-122"/>
                <a:cs typeface="黑体" panose="02010609060101010101" charset="-122"/>
              </a:rPr>
              <a:t>让</a:t>
            </a:r>
            <a:r>
              <a:rPr sz="1200" kern="0" spc="-270" dirty="0">
                <a:solidFill>
                  <a:srgbClr val="109040">
                    <a:alpha val="100000"/>
                  </a:srgbClr>
                </a:solidFill>
                <a:latin typeface="黑体" panose="02010609060101010101" charset="-122"/>
                <a:ea typeface="黑体" panose="02010609060101010101" charset="-122"/>
                <a:cs typeface="黑体" panose="02010609060101010101" charset="-122"/>
              </a:rPr>
              <a:t> </a:t>
            </a:r>
            <a:r>
              <a:rPr sz="1200" kern="0" spc="60" dirty="0">
                <a:solidFill>
                  <a:srgbClr val="109040">
                    <a:alpha val="100000"/>
                  </a:srgbClr>
                </a:solidFill>
                <a:latin typeface="黑体" panose="02010609060101010101" charset="-122"/>
                <a:ea typeface="黑体" panose="02010609060101010101" charset="-122"/>
                <a:cs typeface="黑体" panose="02010609060101010101" charset="-122"/>
              </a:rPr>
              <a:t>城市生活更美好</a:t>
            </a:r>
            <a:endParaRPr sz="12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285"/>
              </a:spcBef>
            </a:pPr>
            <a:r>
              <a:rPr sz="3400" b="1" kern="0" spc="100" dirty="0">
                <a:solidFill>
                  <a:srgbClr val="10B050">
                    <a:alpha val="100000"/>
                  </a:srgbClr>
                </a:solidFill>
                <a:latin typeface="黑体" panose="02010609060101010101" charset="-122"/>
                <a:ea typeface="黑体" panose="02010609060101010101" charset="-122"/>
                <a:cs typeface="黑体" panose="02010609060101010101" charset="-122"/>
              </a:rPr>
              <a:t>中国高端专用车制造商</a:t>
            </a:r>
            <a:endParaRPr sz="3400" dirty="0">
              <a:latin typeface="黑体" panose="02010609060101010101" charset="-122"/>
              <a:ea typeface="黑体" panose="02010609060101010101" charset="-122"/>
              <a:cs typeface="黑体" panose="02010609060101010101" charset="-122"/>
            </a:endParaRPr>
          </a:p>
          <a:p>
            <a:pPr algn="l" rtl="0" eaLnBrk="0">
              <a:lnSpc>
                <a:spcPct val="133000"/>
              </a:lnSpc>
            </a:pPr>
            <a:endParaRPr sz="300" dirty="0">
              <a:latin typeface="Arial" panose="020B0604020202020204"/>
              <a:ea typeface="Arial" panose="020B0604020202020204"/>
              <a:cs typeface="Arial" panose="020B0604020202020204"/>
            </a:endParaRPr>
          </a:p>
          <a:p>
            <a:pPr marL="2389505" algn="l" rtl="0" eaLnBrk="0">
              <a:lnSpc>
                <a:spcPts val="1540"/>
              </a:lnSpc>
              <a:spcBef>
                <a:spcPts val="0"/>
              </a:spcBef>
            </a:pPr>
            <a:r>
              <a:rPr sz="1200" b="1" kern="0" spc="-70" dirty="0">
                <a:solidFill>
                  <a:srgbClr val="10C0C0">
                    <a:alpha val="100000"/>
                  </a:srgbClr>
                </a:solidFill>
                <a:latin typeface="黑体" panose="02010609060101010101" charset="-122"/>
                <a:ea typeface="黑体" panose="02010609060101010101" charset="-122"/>
                <a:cs typeface="黑体" panose="02010609060101010101" charset="-122"/>
              </a:rPr>
              <a:t>意的产品</a:t>
            </a:r>
            <a:endParaRPr sz="1200" dirty="0">
              <a:latin typeface="黑体" panose="02010609060101010101" charset="-122"/>
              <a:ea typeface="黑体" panose="02010609060101010101" charset="-122"/>
              <a:cs typeface="黑体" panose="02010609060101010101" charset="-122"/>
            </a:endParaRPr>
          </a:p>
        </p:txBody>
      </p:sp>
      <p:sp>
        <p:nvSpPr>
          <p:cNvPr id="672" name="textbox 672"/>
          <p:cNvSpPr/>
          <p:nvPr/>
        </p:nvSpPr>
        <p:spPr>
          <a:xfrm>
            <a:off x="13093774" y="1719670"/>
            <a:ext cx="6779259" cy="342265"/>
          </a:xfrm>
          <a:prstGeom prst="rect">
            <a:avLst/>
          </a:prstGeom>
          <a:noFill/>
          <a:ln w="0" cap="flat">
            <a:noFill/>
            <a:prstDash val="solid"/>
            <a:miter lim="0"/>
          </a:ln>
        </p:spPr>
        <p:txBody>
          <a:bodyPr vert="horz" wrap="square" lIns="0" tIns="182" rIns="0" bIns="0"/>
          <a:lstStyle/>
          <a:p>
            <a:pPr marL="12700" indent="291465" algn="l" rtl="0" eaLnBrk="0">
              <a:lnSpc>
                <a:spcPct val="120000"/>
              </a:lnSpc>
              <a:spcBef>
                <a:spcPts val="0"/>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清洗吸污车，也叫多功能吸污车或联合疏通车，集冲洗、疏通、吸污、反排功能于一体，</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使用于各种液状、半</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液态，以及各种沟渠下面的污泥、粪便、废水等介质的抽吸、装运、排卸，还可用于突发环境污染事故的应急处理。</a:t>
            </a:r>
            <a:endParaRPr sz="900" dirty="0">
              <a:latin typeface="黑体" panose="02010609060101010101" charset="-122"/>
              <a:ea typeface="黑体" panose="02010609060101010101" charset="-122"/>
              <a:cs typeface="黑体" panose="02010609060101010101" charset="-122"/>
            </a:endParaRPr>
          </a:p>
        </p:txBody>
      </p:sp>
      <p:grpSp>
        <p:nvGrpSpPr>
          <p:cNvPr id="30" name="group 30"/>
          <p:cNvGrpSpPr/>
          <p:nvPr/>
        </p:nvGrpSpPr>
        <p:grpSpPr>
          <a:xfrm rot="21600000">
            <a:off x="13118996" y="2165321"/>
            <a:ext cx="6127866" cy="280278"/>
            <a:chOff x="0" y="0"/>
            <a:chExt cx="6127866" cy="280278"/>
          </a:xfrm>
        </p:grpSpPr>
        <p:pic>
          <p:nvPicPr>
            <p:cNvPr id="674" name="picture 674"/>
            <p:cNvPicPr>
              <a:picLocks noChangeAspect="1"/>
            </p:cNvPicPr>
            <p:nvPr/>
          </p:nvPicPr>
          <p:blipFill>
            <a:blip r:embed="rId5"/>
            <a:stretch>
              <a:fillRect/>
            </a:stretch>
          </p:blipFill>
          <p:spPr>
            <a:xfrm rot="21600000">
              <a:off x="0" y="0"/>
              <a:ext cx="6127866" cy="273096"/>
            </a:xfrm>
            <a:prstGeom prst="rect">
              <a:avLst/>
            </a:prstGeom>
          </p:spPr>
        </p:pic>
        <p:sp>
          <p:nvSpPr>
            <p:cNvPr id="676" name="textbox 676"/>
            <p:cNvSpPr/>
            <p:nvPr/>
          </p:nvSpPr>
          <p:spPr>
            <a:xfrm>
              <a:off x="-12700" y="-12700"/>
              <a:ext cx="6153784" cy="331470"/>
            </a:xfrm>
            <a:prstGeom prst="rect">
              <a:avLst/>
            </a:prstGeom>
            <a:noFill/>
            <a:ln w="0" cap="flat">
              <a:noFill/>
              <a:prstDash val="solid"/>
              <a:miter lim="0"/>
            </a:ln>
          </p:spPr>
          <p:txBody>
            <a:bodyPr vert="horz" wrap="square" lIns="0" tIns="0" rIns="0" bIns="0"/>
            <a:lstStyle/>
            <a:p>
              <a:pPr algn="l" rtl="0" eaLnBrk="0">
                <a:lnSpc>
                  <a:spcPct val="108000"/>
                </a:lnSpc>
              </a:pPr>
              <a:endParaRPr sz="600" dirty="0">
                <a:latin typeface="Arial" panose="020B0604020202020204"/>
                <a:ea typeface="Arial" panose="020B0604020202020204"/>
                <a:cs typeface="Arial" panose="020B0604020202020204"/>
              </a:endParaRPr>
            </a:p>
            <a:p>
              <a:pPr marL="427990" algn="l" rtl="0" eaLnBrk="0">
                <a:lnSpc>
                  <a:spcPct val="96000"/>
                </a:lnSpc>
                <a:spcBef>
                  <a:spcPts val="5"/>
                </a:spcBef>
              </a:pPr>
              <a:r>
                <a:rPr sz="1500" b="1" kern="0" spc="-30" dirty="0">
                  <a:solidFill>
                    <a:srgbClr val="10B050">
                      <a:alpha val="100000"/>
                    </a:srgbClr>
                  </a:solidFill>
                  <a:latin typeface="黑体" panose="02010609060101010101" charset="-122"/>
                  <a:ea typeface="黑体" panose="02010609060101010101" charset="-122"/>
                  <a:cs typeface="黑体" panose="02010609060101010101" charset="-122"/>
                </a:rPr>
                <a:t>产品特点</a:t>
              </a:r>
              <a:endParaRPr sz="1500" dirty="0">
                <a:latin typeface="黑体" panose="02010609060101010101" charset="-122"/>
                <a:ea typeface="黑体" panose="02010609060101010101" charset="-122"/>
                <a:cs typeface="黑体" panose="02010609060101010101" charset="-122"/>
              </a:endParaRPr>
            </a:p>
          </p:txBody>
        </p:sp>
      </p:grpSp>
      <p:grpSp>
        <p:nvGrpSpPr>
          <p:cNvPr id="32" name="group 32"/>
          <p:cNvGrpSpPr/>
          <p:nvPr/>
        </p:nvGrpSpPr>
        <p:grpSpPr>
          <a:xfrm rot="21600000">
            <a:off x="13118996" y="1358898"/>
            <a:ext cx="6312016" cy="270286"/>
            <a:chOff x="0" y="0"/>
            <a:chExt cx="6312016" cy="270286"/>
          </a:xfrm>
        </p:grpSpPr>
        <p:pic>
          <p:nvPicPr>
            <p:cNvPr id="678" name="picture 678"/>
            <p:cNvPicPr>
              <a:picLocks noChangeAspect="1"/>
            </p:cNvPicPr>
            <p:nvPr/>
          </p:nvPicPr>
          <p:blipFill>
            <a:blip r:embed="rId6"/>
            <a:stretch>
              <a:fillRect/>
            </a:stretch>
          </p:blipFill>
          <p:spPr>
            <a:xfrm rot="21600000">
              <a:off x="0" y="0"/>
              <a:ext cx="6312016" cy="260380"/>
            </a:xfrm>
            <a:prstGeom prst="rect">
              <a:avLst/>
            </a:prstGeom>
          </p:spPr>
        </p:pic>
        <p:sp>
          <p:nvSpPr>
            <p:cNvPr id="680" name="textbox 680"/>
            <p:cNvSpPr/>
            <p:nvPr/>
          </p:nvSpPr>
          <p:spPr>
            <a:xfrm>
              <a:off x="-12700" y="-12700"/>
              <a:ext cx="6337934" cy="321945"/>
            </a:xfrm>
            <a:prstGeom prst="rect">
              <a:avLst/>
            </a:prstGeom>
            <a:noFill/>
            <a:ln w="0" cap="flat">
              <a:noFill/>
              <a:prstDash val="solid"/>
              <a:miter lim="0"/>
            </a:ln>
          </p:spPr>
          <p:txBody>
            <a:bodyPr vert="horz" wrap="square" lIns="0" tIns="0" rIns="0" bIns="0"/>
            <a:lstStyle/>
            <a:p>
              <a:pPr algn="l" rtl="0" eaLnBrk="0">
                <a:lnSpc>
                  <a:spcPct val="117000"/>
                </a:lnSpc>
              </a:pPr>
              <a:endParaRPr sz="500" dirty="0">
                <a:latin typeface="Arial" panose="020B0604020202020204"/>
                <a:ea typeface="Arial" panose="020B0604020202020204"/>
                <a:cs typeface="Arial" panose="020B0604020202020204"/>
              </a:endParaRPr>
            </a:p>
            <a:p>
              <a:pPr marL="425450" algn="l" rtl="0" eaLnBrk="0">
                <a:lnSpc>
                  <a:spcPct val="96000"/>
                </a:lnSpc>
              </a:pPr>
              <a:r>
                <a:rPr sz="1500" kern="0" spc="-20" dirty="0">
                  <a:solidFill>
                    <a:srgbClr val="10B050">
                      <a:alpha val="100000"/>
                    </a:srgbClr>
                  </a:solidFill>
                  <a:latin typeface="黑体" panose="02010609060101010101" charset="-122"/>
                  <a:ea typeface="黑体" panose="02010609060101010101" charset="-122"/>
                  <a:cs typeface="黑体" panose="02010609060101010101" charset="-122"/>
                </a:rPr>
                <a:t>产品介绍</a:t>
              </a:r>
              <a:endParaRPr sz="1500" dirty="0">
                <a:latin typeface="黑体" panose="02010609060101010101" charset="-122"/>
                <a:ea typeface="黑体" panose="02010609060101010101" charset="-122"/>
                <a:cs typeface="黑体" panose="02010609060101010101" charset="-122"/>
              </a:endParaRPr>
            </a:p>
          </p:txBody>
        </p:sp>
      </p:grpSp>
      <p:sp>
        <p:nvSpPr>
          <p:cNvPr id="682" name="textbox 682"/>
          <p:cNvSpPr/>
          <p:nvPr/>
        </p:nvSpPr>
        <p:spPr>
          <a:xfrm>
            <a:off x="13098498" y="801261"/>
            <a:ext cx="2527300" cy="405129"/>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600" b="1" kern="0" spc="190" dirty="0">
                <a:solidFill>
                  <a:srgbClr val="109040">
                    <a:alpha val="100000"/>
                  </a:srgbClr>
                </a:solidFill>
                <a:latin typeface="黑体" panose="02010609060101010101" charset="-122"/>
                <a:ea typeface="黑体" panose="02010609060101010101" charset="-122"/>
                <a:cs typeface="黑体" panose="02010609060101010101" charset="-122"/>
              </a:rPr>
              <a:t>清洗吸污车系列</a:t>
            </a:r>
            <a:endParaRPr sz="2600" dirty="0">
              <a:latin typeface="黑体" panose="02010609060101010101" charset="-122"/>
              <a:ea typeface="黑体" panose="02010609060101010101" charset="-122"/>
              <a:cs typeface="黑体" panose="02010609060101010101" charset="-122"/>
            </a:endParaRPr>
          </a:p>
        </p:txBody>
      </p:sp>
      <p:pic>
        <p:nvPicPr>
          <p:cNvPr id="684" name="picture 684"/>
          <p:cNvPicPr>
            <a:picLocks noChangeAspect="1"/>
          </p:cNvPicPr>
          <p:nvPr/>
        </p:nvPicPr>
        <p:blipFill>
          <a:blip r:embed="rId7"/>
          <a:stretch>
            <a:fillRect/>
          </a:stretch>
        </p:blipFill>
        <p:spPr>
          <a:xfrm rot="21600000">
            <a:off x="19907299" y="7131018"/>
            <a:ext cx="184150" cy="139727"/>
          </a:xfrm>
          <a:prstGeom prst="rect">
            <a:avLst/>
          </a:prstGeom>
        </p:spPr>
      </p:pic>
      <p:sp>
        <p:nvSpPr>
          <p:cNvPr id="686" name="textbox 686"/>
          <p:cNvSpPr/>
          <p:nvPr/>
        </p:nvSpPr>
        <p:spPr>
          <a:xfrm>
            <a:off x="18757878" y="7190937"/>
            <a:ext cx="1217930"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·求</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创新</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·赢服务2</a:t>
            </a:r>
            <a:endParaRPr sz="6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8" name="picture 688"/>
          <p:cNvPicPr>
            <a:picLocks noChangeAspect="1"/>
          </p:cNvPicPr>
          <p:nvPr/>
        </p:nvPicPr>
        <p:blipFill>
          <a:blip r:embed="rId1"/>
          <a:stretch>
            <a:fillRect/>
          </a:stretch>
        </p:blipFill>
        <p:spPr>
          <a:xfrm rot="21600000">
            <a:off x="0" y="0"/>
            <a:ext cx="20529550" cy="7569200"/>
          </a:xfrm>
          <a:prstGeom prst="rect">
            <a:avLst/>
          </a:prstGeom>
        </p:spPr>
      </p:pic>
      <p:pic>
        <p:nvPicPr>
          <p:cNvPr id="690" name="picture 690"/>
          <p:cNvPicPr>
            <a:picLocks noChangeAspect="1"/>
          </p:cNvPicPr>
          <p:nvPr/>
        </p:nvPicPr>
        <p:blipFill>
          <a:blip r:embed="rId2"/>
          <a:stretch>
            <a:fillRect/>
          </a:stretch>
        </p:blipFill>
        <p:spPr>
          <a:xfrm rot="21600000">
            <a:off x="15735286" y="1365256"/>
            <a:ext cx="4679915" cy="2762227"/>
          </a:xfrm>
          <a:prstGeom prst="rect">
            <a:avLst/>
          </a:prstGeom>
        </p:spPr>
      </p:pic>
      <p:pic>
        <p:nvPicPr>
          <p:cNvPr id="692" name="picture 692"/>
          <p:cNvPicPr>
            <a:picLocks noChangeAspect="1"/>
          </p:cNvPicPr>
          <p:nvPr/>
        </p:nvPicPr>
        <p:blipFill>
          <a:blip r:embed="rId3"/>
          <a:stretch>
            <a:fillRect/>
          </a:stretch>
        </p:blipFill>
        <p:spPr>
          <a:xfrm rot="21600000">
            <a:off x="374664" y="1377972"/>
            <a:ext cx="4406872" cy="2774944"/>
          </a:xfrm>
          <a:prstGeom prst="rect">
            <a:avLst/>
          </a:prstGeom>
        </p:spPr>
      </p:pic>
      <p:pic>
        <p:nvPicPr>
          <p:cNvPr id="694" name="picture 694"/>
          <p:cNvPicPr>
            <a:picLocks noChangeAspect="1"/>
          </p:cNvPicPr>
          <p:nvPr/>
        </p:nvPicPr>
        <p:blipFill>
          <a:blip r:embed="rId4"/>
          <a:stretch>
            <a:fillRect/>
          </a:stretch>
        </p:blipFill>
        <p:spPr>
          <a:xfrm rot="21600000">
            <a:off x="5473793" y="1320826"/>
            <a:ext cx="4336867" cy="2813017"/>
          </a:xfrm>
          <a:prstGeom prst="rect">
            <a:avLst/>
          </a:prstGeom>
        </p:spPr>
      </p:pic>
      <p:pic>
        <p:nvPicPr>
          <p:cNvPr id="696" name="picture 696"/>
          <p:cNvPicPr>
            <a:picLocks noChangeAspect="1"/>
          </p:cNvPicPr>
          <p:nvPr/>
        </p:nvPicPr>
        <p:blipFill>
          <a:blip r:embed="rId5"/>
          <a:stretch>
            <a:fillRect/>
          </a:stretch>
        </p:blipFill>
        <p:spPr>
          <a:xfrm rot="21600000">
            <a:off x="10655248" y="1396971"/>
            <a:ext cx="4324343" cy="2755945"/>
          </a:xfrm>
          <a:prstGeom prst="rect">
            <a:avLst/>
          </a:prstGeom>
        </p:spPr>
      </p:pic>
      <p:graphicFrame>
        <p:nvGraphicFramePr>
          <p:cNvPr id="698" name="table 698"/>
          <p:cNvGraphicFramePr>
            <a:graphicFrameLocks noGrp="1"/>
          </p:cNvGraphicFramePr>
          <p:nvPr/>
        </p:nvGraphicFramePr>
        <p:xfrm>
          <a:off x="5476777" y="5140323"/>
          <a:ext cx="4324350" cy="1809750"/>
        </p:xfrm>
        <a:graphic>
          <a:graphicData uri="http://schemas.openxmlformats.org/drawingml/2006/table">
            <a:tbl>
              <a:tblPr/>
              <a:tblGrid>
                <a:gridCol w="657225"/>
                <a:gridCol w="762000"/>
                <a:gridCol w="1416050"/>
                <a:gridCol w="1489075"/>
              </a:tblGrid>
              <a:tr h="371475">
                <a:tc>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34925" algn="l" rtl="0" eaLnBrk="0">
                        <a:lnSpc>
                          <a:spcPct val="99000"/>
                        </a:lnSpc>
                        <a:spcBef>
                          <a:spcPts val="0"/>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900" dirty="0">
                        <a:latin typeface="Arial" panose="020B0604020202020204"/>
                        <a:ea typeface="Arial" panose="020B0604020202020204"/>
                        <a:cs typeface="Arial" panose="020B0604020202020204"/>
                      </a:endParaRPr>
                    </a:p>
                    <a:p>
                      <a:pPr marL="1352550" algn="l" rtl="0" eaLnBrk="0">
                        <a:lnSpc>
                          <a:spcPct val="82000"/>
                        </a:lnSpc>
                        <a:spcBef>
                          <a:spcPts val="0"/>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GQWAHA</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1112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536700"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1112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028700" algn="l" rtl="0" eaLnBrk="0">
                        <a:lnSpc>
                          <a:spcPct val="99000"/>
                        </a:lnSpc>
                      </a:pPr>
                      <a:r>
                        <a:rPr sz="11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清水2.</a:t>
                      </a:r>
                      <a:r>
                        <a:rPr sz="1100" kern="0" spc="-3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18m³污</a:t>
                      </a:r>
                      <a:r>
                        <a:rPr sz="1100" kern="0" spc="1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水2.73m³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517525"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298450" algn="l" rtl="0" eaLnBrk="0">
                        <a:lnSpc>
                          <a:spcPct val="95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5085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301625" algn="l" rtl="0" eaLnBrk="0">
                        <a:lnSpc>
                          <a:spcPct val="92000"/>
                        </a:lnSpc>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7300(Kg)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298450" algn="l" rtl="0" eaLnBrk="0">
                        <a:lnSpc>
                          <a:spcPct val="92000"/>
                        </a:lnSpc>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2080(Kg)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5090(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00" name="table 700"/>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algn="r" rtl="0" eaLnBrk="0">
                        <a:lnSpc>
                          <a:spcPct val="99000"/>
                        </a:lnSpc>
                        <a:spcBef>
                          <a:spcPts val="0"/>
                        </a:spcBef>
                      </a:pPr>
                      <a:r>
                        <a:rPr sz="13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a:t>
                      </a:r>
                      <a:r>
                        <a:rPr sz="1300" b="1"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型</a:t>
                      </a:r>
                      <a:r>
                        <a:rPr sz="1300" b="1"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2000"/>
                        </a:lnSpc>
                      </a:pPr>
                      <a:endParaRPr sz="800" dirty="0">
                        <a:latin typeface="Arial" panose="020B0604020202020204"/>
                        <a:ea typeface="Arial" panose="020B0604020202020204"/>
                        <a:cs typeface="Arial" panose="020B0604020202020204"/>
                      </a:endParaRPr>
                    </a:p>
                    <a:p>
                      <a:pPr marL="1275715" algn="l" rtl="0" eaLnBrk="0">
                        <a:lnSpc>
                          <a:spcPct val="81000"/>
                        </a:lnSpc>
                        <a:spcBef>
                          <a:spcPts val="0"/>
                        </a:spcBef>
                      </a:pPr>
                      <a:r>
                        <a:rPr sz="13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5040</a:t>
                      </a:r>
                      <a:r>
                        <a:rPr sz="13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GQWAHA</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36830" algn="l" rtl="0" eaLnBrk="0">
                        <a:lnSpc>
                          <a:spcPts val="1590"/>
                        </a:lnSpc>
                        <a:spcBef>
                          <a:spcPts val="5"/>
                        </a:spcBef>
                      </a:pPr>
                      <a:r>
                        <a:rPr sz="13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1492250" algn="l" rtl="0" eaLnBrk="0">
                        <a:lnSpc>
                          <a:spcPct val="99000"/>
                        </a:lnSpc>
                        <a:spcBef>
                          <a:spcPts val="5"/>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2800(</a:t>
                      </a:r>
                      <a:r>
                        <a:rPr sz="13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123825" algn="l" rtl="0" eaLnBrk="0">
                        <a:lnSpc>
                          <a:spcPct val="98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1136650" algn="l" rtl="0" eaLnBrk="0">
                        <a:lnSpc>
                          <a:spcPct val="95000"/>
                        </a:lnSpc>
                        <a:spcBef>
                          <a:spcPts val="5"/>
                        </a:spcBef>
                      </a:pPr>
                      <a:r>
                        <a:rPr sz="10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清水1.21m³污水1</a:t>
                      </a:r>
                      <a:r>
                        <a:rPr sz="1000"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453390" algn="l" rtl="0" eaLnBrk="0">
                        <a:lnSpc>
                          <a:spcPct val="98000"/>
                        </a:lnSpc>
                        <a:spcBef>
                          <a:spcPts val="0"/>
                        </a:spcBef>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1000"/>
                        </a:lnSpc>
                      </a:pPr>
                      <a:endParaRPr sz="600" dirty="0">
                        <a:latin typeface="Arial" panose="020B0604020202020204"/>
                        <a:ea typeface="Arial" panose="020B0604020202020204"/>
                        <a:cs typeface="Arial" panose="020B0604020202020204"/>
                      </a:endParaRPr>
                    </a:p>
                    <a:p>
                      <a:pPr marL="361950" algn="l" rtl="0" eaLnBrk="0">
                        <a:lnSpc>
                          <a:spcPct val="98000"/>
                        </a:lnSpc>
                        <a:spcBef>
                          <a:spcPts val="5"/>
                        </a:spcBef>
                      </a:pPr>
                      <a:r>
                        <a:rPr sz="13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8950"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9000"/>
                        </a:lnSpc>
                      </a:pPr>
                      <a:endParaRPr sz="500" dirty="0">
                        <a:latin typeface="Arial" panose="020B0604020202020204"/>
                        <a:ea typeface="Arial" panose="020B0604020202020204"/>
                        <a:cs typeface="Arial" panose="020B0604020202020204"/>
                      </a:endParaRPr>
                    </a:p>
                    <a:p>
                      <a:pPr marL="364490" algn="l" rtl="0" eaLnBrk="0">
                        <a:lnSpc>
                          <a:spcPct val="95000"/>
                        </a:lnSpc>
                        <a:spcBef>
                          <a:spcPts val="5"/>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4495(</a:t>
                      </a:r>
                      <a:r>
                        <a:rPr sz="13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9000"/>
                        </a:lnSpc>
                      </a:pPr>
                      <a:endParaRPr sz="500" dirty="0">
                        <a:latin typeface="Arial" panose="020B0604020202020204"/>
                        <a:ea typeface="Arial" panose="020B0604020202020204"/>
                        <a:cs typeface="Arial" panose="020B0604020202020204"/>
                      </a:endParaRPr>
                    </a:p>
                    <a:p>
                      <a:pPr marL="361950" algn="l" rtl="0" eaLnBrk="0">
                        <a:lnSpc>
                          <a:spcPct val="95000"/>
                        </a:lnSpc>
                        <a:spcBef>
                          <a:spcPts val="5"/>
                        </a:spcBef>
                      </a:pPr>
                      <a:r>
                        <a:rPr sz="13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1155(Kg)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9000"/>
                        </a:lnSpc>
                      </a:pPr>
                      <a:endParaRPr sz="500" dirty="0">
                        <a:latin typeface="Arial" panose="020B0604020202020204"/>
                        <a:ea typeface="Arial" panose="020B0604020202020204"/>
                        <a:cs typeface="Arial" panose="020B0604020202020204"/>
                      </a:endParaRPr>
                    </a:p>
                    <a:p>
                      <a:pPr marL="40005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3210(</a:t>
                      </a:r>
                      <a:r>
                        <a:rPr sz="13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02" name="table 702"/>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34925" algn="l" rtl="0" eaLnBrk="0">
                        <a:lnSpc>
                          <a:spcPct val="99000"/>
                        </a:lnSpc>
                        <a:spcBef>
                          <a:spcPts val="0"/>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900" dirty="0">
                        <a:latin typeface="Arial" panose="020B0604020202020204"/>
                        <a:ea typeface="Arial" panose="020B0604020202020204"/>
                        <a:cs typeface="Arial" panose="020B0604020202020204"/>
                      </a:endParaRPr>
                    </a:p>
                    <a:p>
                      <a:pPr marL="1358265" algn="l" rtl="0" eaLnBrk="0">
                        <a:lnSpc>
                          <a:spcPct val="82000"/>
                        </a:lnSpc>
                        <a:spcBef>
                          <a:spcPts val="0"/>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GQWAHA</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500" dirty="0">
                        <a:latin typeface="Arial" panose="020B0604020202020204"/>
                        <a:ea typeface="Arial" panose="020B0604020202020204"/>
                        <a:cs typeface="Arial" panose="020B0604020202020204"/>
                      </a:endParaRPr>
                    </a:p>
                    <a:p>
                      <a:pPr marL="920750" algn="l" rtl="0" eaLnBrk="0">
                        <a:lnSpc>
                          <a:spcPct val="93000"/>
                        </a:lnSpc>
                        <a:spcBef>
                          <a:spcPts val="0"/>
                        </a:spcBef>
                      </a:pP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4200,4500,4</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700(mm)</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282065" algn="l" rtl="0" eaLnBrk="0">
                        <a:lnSpc>
                          <a:spcPct val="99000"/>
                        </a:lnSpc>
                      </a:pP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清水6.72污水8.</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516890"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14655" algn="l" rtl="0" eaLnBrk="0">
                        <a:lnSpc>
                          <a:spcPct val="99000"/>
                        </a:lnSpc>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500" dirty="0">
                        <a:latin typeface="Arial" panose="020B0604020202020204"/>
                        <a:ea typeface="Arial" panose="020B0604020202020204"/>
                        <a:cs typeface="Arial" panose="020B0604020202020204"/>
                      </a:endParaRPr>
                    </a:p>
                    <a:p>
                      <a:pPr marL="339725" algn="l" rtl="0" eaLnBrk="0">
                        <a:lnSpc>
                          <a:spcPct val="95000"/>
                        </a:lnSpc>
                        <a:spcBef>
                          <a:spcPts val="0"/>
                        </a:spcBef>
                      </a:pPr>
                      <a:r>
                        <a:rPr sz="16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295275" algn="l" rtl="0" eaLnBrk="0">
                        <a:lnSpc>
                          <a:spcPct val="95000"/>
                        </a:lnSpc>
                        <a:spcBef>
                          <a:spcPts val="5"/>
                        </a:spcBef>
                      </a:pP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18000(Kg)</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43815" algn="l" rtl="0" eaLnBrk="0">
                        <a:lnSpc>
                          <a:spcPct val="92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6465,6400(Kg)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285750" algn="l" rtl="0" eaLnBrk="0">
                        <a:lnSpc>
                          <a:spcPct val="92000"/>
                        </a:lnSpc>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11405(Kg)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04" name="table 704"/>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900" dirty="0">
                        <a:latin typeface="Arial" panose="020B0604020202020204"/>
                        <a:ea typeface="Arial" panose="020B0604020202020204"/>
                        <a:cs typeface="Arial" panose="020B0604020202020204"/>
                      </a:endParaRPr>
                    </a:p>
                    <a:p>
                      <a:pPr marL="1333500" algn="l" rtl="0" eaLnBrk="0">
                        <a:lnSpc>
                          <a:spcPct val="79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CLH5120GQWD6</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1000"/>
                        </a:lnSpc>
                      </a:pPr>
                      <a:endParaRPr sz="600" dirty="0">
                        <a:latin typeface="Arial" panose="020B0604020202020204"/>
                        <a:ea typeface="Arial" panose="020B0604020202020204"/>
                        <a:cs typeface="Arial" panose="020B0604020202020204"/>
                      </a:endParaRPr>
                    </a:p>
                    <a:p>
                      <a:pPr marL="78740" algn="l" rtl="0" eaLnBrk="0">
                        <a:lnSpc>
                          <a:spcPct val="94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22000"/>
                        </a:lnSpc>
                      </a:pPr>
                      <a:endParaRPr sz="400" dirty="0">
                        <a:latin typeface="Arial" panose="020B0604020202020204"/>
                        <a:ea typeface="Arial" panose="020B0604020202020204"/>
                        <a:cs typeface="Arial" panose="020B0604020202020204"/>
                      </a:endParaRPr>
                    </a:p>
                    <a:p>
                      <a:pPr marL="1384300" algn="l" rtl="0" eaLnBrk="0">
                        <a:lnSpc>
                          <a:spcPct val="99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a:t>
                      </a:r>
                      <a:r>
                        <a:rPr sz="1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136525" algn="l" rtl="0" eaLnBrk="0">
                        <a:lnSpc>
                          <a:spcPct val="95000"/>
                        </a:lnSpc>
                        <a:spcBef>
                          <a:spcPts val="5"/>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1320800" algn="l" rtl="0" eaLnBrk="0">
                        <a:lnSpc>
                          <a:spcPct val="95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清水2.48污水5.64</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517525"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8100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3235"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33375"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1714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4365,4300(Kg)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400" dirty="0">
                        <a:latin typeface="Arial" panose="020B0604020202020204"/>
                        <a:ea typeface="Arial" panose="020B0604020202020204"/>
                        <a:cs typeface="Arial" panose="020B0604020202020204"/>
                      </a:endParaRPr>
                    </a:p>
                    <a:p>
                      <a:pPr marL="292100" algn="l" rtl="0" eaLnBrk="0">
                        <a:lnSpc>
                          <a:spcPct val="95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7500(</a:t>
                      </a:r>
                      <a:r>
                        <a:rPr sz="1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706" name="picture 706"/>
          <p:cNvPicPr>
            <a:picLocks noChangeAspect="1"/>
          </p:cNvPicPr>
          <p:nvPr/>
        </p:nvPicPr>
        <p:blipFill>
          <a:blip r:embed="rId6"/>
          <a:stretch>
            <a:fillRect/>
          </a:stretch>
        </p:blipFill>
        <p:spPr>
          <a:xfrm rot="21600000">
            <a:off x="19900935" y="7131018"/>
            <a:ext cx="190513" cy="139727"/>
          </a:xfrm>
          <a:prstGeom prst="rect">
            <a:avLst/>
          </a:prstGeom>
        </p:spPr>
      </p:pic>
      <p:graphicFrame>
        <p:nvGraphicFramePr>
          <p:cNvPr id="708" name="table 708"/>
          <p:cNvGraphicFramePr>
            <a:graphicFrameLocks noGrp="1"/>
          </p:cNvGraphicFramePr>
          <p:nvPr/>
        </p:nvGraphicFramePr>
        <p:xfrm>
          <a:off x="18723058" y="7127844"/>
          <a:ext cx="1263014" cy="142875"/>
        </p:xfrm>
        <a:graphic>
          <a:graphicData uri="http://schemas.openxmlformats.org/drawingml/2006/table">
            <a:tbl>
              <a:tblPr/>
              <a:tblGrid>
                <a:gridCol w="1177289"/>
                <a:gridCol w="85725"/>
              </a:tblGrid>
              <a:tr h="142875">
                <a:tc>
                  <a:txBody>
                    <a:bodyPr/>
                    <a:lstStyle/>
                    <a:p>
                      <a:pPr algn="l" rtl="0" eaLnBrk="0">
                        <a:lnSpc>
                          <a:spcPct val="125000"/>
                        </a:lnSpc>
                      </a:pPr>
                      <a:endParaRPr sz="200" dirty="0">
                        <a:latin typeface="Arial" panose="020B0604020202020204"/>
                        <a:ea typeface="Arial" panose="020B0604020202020204"/>
                        <a:cs typeface="Arial" panose="020B0604020202020204"/>
                      </a:endParaRPr>
                    </a:p>
                    <a:p>
                      <a:pPr marL="15240" algn="l" rtl="0" eaLnBrk="0">
                        <a:lnSpc>
                          <a:spcPct val="94000"/>
                        </a:lnSpc>
                        <a:spcBef>
                          <a:spcPts val="0"/>
                        </a:spcBef>
                      </a:pP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kern="0" spc="-3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ts val="1075"/>
                        </a:lnSpc>
                      </a:pPr>
                      <a:endParaRPr sz="8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sp>
        <p:nvSpPr>
          <p:cNvPr id="710" name="textbox 710"/>
          <p:cNvSpPr/>
          <p:nvPr/>
        </p:nvSpPr>
        <p:spPr>
          <a:xfrm>
            <a:off x="533386" y="7190937"/>
            <a:ext cx="19463385" cy="13207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3000"/>
              </a:lnSpc>
              <a:tabLst>
                <a:tab pos="19450050" algn="l"/>
              </a:tabLst>
            </a:pP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3</a:t>
            </a:r>
            <a:r>
              <a:rPr sz="600" kern="0" spc="15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a:t>
            </a:r>
            <a:r>
              <a:rPr sz="600" kern="0" spc="-20" dirty="0">
                <a:solidFill>
                  <a:srgbClr val="306070">
                    <a:alpha val="100000"/>
                  </a:srgbClr>
                </a:solidFill>
                <a:latin typeface="黑体" panose="02010609060101010101" charset="-122"/>
                <a:ea typeface="黑体" panose="02010609060101010101" charset="-122"/>
                <a:cs typeface="黑体" panose="02010609060101010101" charset="-122"/>
              </a:rPr>
              <a:t>求创新-赢服务</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600" u="sng" kern="0" spc="0" dirty="0">
                <a:solidFill>
                  <a:srgbClr val="306070">
                    <a:alpha val="100000"/>
                  </a:srgbClr>
                </a:solidFill>
                <a:uFill>
                  <a:solidFill>
                    <a:srgbClr val="000000"/>
                  </a:solidFill>
                </a:uFill>
                <a:latin typeface="黑体" panose="02010609060101010101" charset="-122"/>
                <a:ea typeface="黑体" panose="02010609060101010101" charset="-122"/>
                <a:cs typeface="黑体" panose="02010609060101010101" charset="-122"/>
              </a:rPr>
              <a:t>	</a:t>
            </a:r>
            <a:endParaRPr sz="600" dirty="0">
              <a:latin typeface="黑体" panose="02010609060101010101" charset="-122"/>
              <a:ea typeface="黑体" panose="02010609060101010101" charset="-122"/>
              <a:cs typeface="黑体" panose="02010609060101010101" charset="-122"/>
            </a:endParaRPr>
          </a:p>
        </p:txBody>
      </p:sp>
      <p:sp>
        <p:nvSpPr>
          <p:cNvPr id="712" name="textbox 712"/>
          <p:cNvSpPr/>
          <p:nvPr/>
        </p:nvSpPr>
        <p:spPr>
          <a:xfrm>
            <a:off x="10623454" y="4360779"/>
            <a:ext cx="1886585"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20" dirty="0">
                <a:solidFill>
                  <a:srgbClr val="807070">
                    <a:alpha val="100000"/>
                  </a:srgbClr>
                </a:solidFill>
                <a:latin typeface="Arial" panose="020B0604020202020204"/>
                <a:ea typeface="Arial" panose="020B0604020202020204"/>
                <a:cs typeface="Arial" panose="020B0604020202020204"/>
              </a:rPr>
              <a:t>CLEAN THE SUCT</a:t>
            </a:r>
            <a:r>
              <a:rPr sz="600" kern="0" spc="10" dirty="0">
                <a:solidFill>
                  <a:srgbClr val="807070">
                    <a:alpha val="100000"/>
                  </a:srgbClr>
                </a:solidFill>
                <a:latin typeface="Arial" panose="020B0604020202020204"/>
                <a:ea typeface="Arial" panose="020B0604020202020204"/>
                <a:cs typeface="Arial" panose="020B0604020202020204"/>
              </a:rPr>
              <a:t>IONTRUCK</a:t>
            </a:r>
            <a:endParaRPr sz="600" dirty="0">
              <a:latin typeface="Arial" panose="020B0604020202020204"/>
              <a:ea typeface="Arial" panose="020B0604020202020204"/>
              <a:cs typeface="Arial" panose="020B0604020202020204"/>
            </a:endParaRPr>
          </a:p>
          <a:p>
            <a:pPr algn="l" rtl="0" eaLnBrk="0">
              <a:lnSpc>
                <a:spcPct val="115000"/>
              </a:lnSpc>
            </a:pPr>
            <a:endParaRPr sz="500" dirty="0">
              <a:latin typeface="Arial" panose="020B0604020202020204"/>
              <a:ea typeface="Arial" panose="020B0604020202020204"/>
              <a:cs typeface="Arial" panose="020B0604020202020204"/>
            </a:endParaRPr>
          </a:p>
          <a:p>
            <a:pPr marL="15240" algn="l" rtl="0" eaLnBrk="0">
              <a:lnSpc>
                <a:spcPct val="96000"/>
              </a:lnSpc>
              <a:spcBef>
                <a:spcPts val="0"/>
              </a:spcBef>
            </a:pPr>
            <a:r>
              <a:rPr sz="1400" b="1" kern="0" spc="50" dirty="0">
                <a:solidFill>
                  <a:srgbClr val="109050">
                    <a:alpha val="100000"/>
                  </a:srgbClr>
                </a:solidFill>
                <a:latin typeface="黑体" panose="02010609060101010101" charset="-122"/>
                <a:ea typeface="黑体" panose="02010609060101010101" charset="-122"/>
                <a:cs typeface="黑体" panose="02010609060101010101" charset="-122"/>
              </a:rPr>
              <a:t>东风多利卡清洗吸污车</a:t>
            </a:r>
            <a:endParaRPr sz="1400" dirty="0">
              <a:latin typeface="黑体" panose="02010609060101010101" charset="-122"/>
              <a:ea typeface="黑体" panose="02010609060101010101" charset="-122"/>
              <a:cs typeface="黑体" panose="02010609060101010101" charset="-122"/>
            </a:endParaRPr>
          </a:p>
        </p:txBody>
      </p:sp>
      <p:pic>
        <p:nvPicPr>
          <p:cNvPr id="714" name="picture 714"/>
          <p:cNvPicPr>
            <a:picLocks noChangeAspect="1"/>
          </p:cNvPicPr>
          <p:nvPr/>
        </p:nvPicPr>
        <p:blipFill>
          <a:blip r:embed="rId7"/>
          <a:stretch>
            <a:fillRect/>
          </a:stretch>
        </p:blipFill>
        <p:spPr>
          <a:xfrm rot="21600000">
            <a:off x="457193" y="958866"/>
            <a:ext cx="1720787" cy="209515"/>
          </a:xfrm>
          <a:prstGeom prst="rect">
            <a:avLst/>
          </a:prstGeom>
        </p:spPr>
      </p:pic>
      <p:sp>
        <p:nvSpPr>
          <p:cNvPr id="716" name="textbox 716"/>
          <p:cNvSpPr/>
          <p:nvPr/>
        </p:nvSpPr>
        <p:spPr>
          <a:xfrm>
            <a:off x="419036"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5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718" name="textbox 718"/>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720" name="textbox 720"/>
          <p:cNvSpPr/>
          <p:nvPr/>
        </p:nvSpPr>
        <p:spPr>
          <a:xfrm>
            <a:off x="419036" y="4360779"/>
            <a:ext cx="1715135"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20" dirty="0">
                <a:solidFill>
                  <a:srgbClr val="807070">
                    <a:alpha val="100000"/>
                  </a:srgbClr>
                </a:solidFill>
                <a:latin typeface="Arial" panose="020B0604020202020204"/>
                <a:ea typeface="Arial" panose="020B0604020202020204"/>
                <a:cs typeface="Arial" panose="020B0604020202020204"/>
              </a:rPr>
              <a:t>CLEAN THE SUC</a:t>
            </a:r>
            <a:r>
              <a:rPr sz="600" kern="0" spc="10" dirty="0">
                <a:solidFill>
                  <a:srgbClr val="807070">
                    <a:alpha val="100000"/>
                  </a:srgbClr>
                </a:solidFill>
                <a:latin typeface="Arial" panose="020B0604020202020204"/>
                <a:ea typeface="Arial" panose="020B0604020202020204"/>
                <a:cs typeface="Arial" panose="020B0604020202020204"/>
              </a:rPr>
              <a:t>TIONTRUCK</a:t>
            </a:r>
            <a:endParaRPr sz="600" dirty="0">
              <a:latin typeface="Arial" panose="020B0604020202020204"/>
              <a:ea typeface="Arial" panose="020B0604020202020204"/>
              <a:cs typeface="Arial" panose="020B0604020202020204"/>
            </a:endParaRPr>
          </a:p>
          <a:p>
            <a:pPr algn="l" rtl="0" eaLnBrk="0">
              <a:lnSpc>
                <a:spcPct val="115000"/>
              </a:lnSpc>
            </a:pPr>
            <a:endParaRPr sz="500" dirty="0">
              <a:latin typeface="Arial" panose="020B0604020202020204"/>
              <a:ea typeface="Arial" panose="020B0604020202020204"/>
              <a:cs typeface="Arial" panose="020B0604020202020204"/>
            </a:endParaRPr>
          </a:p>
          <a:p>
            <a:pPr marL="15240" algn="l" rtl="0" eaLnBrk="0">
              <a:lnSpc>
                <a:spcPct val="96000"/>
              </a:lnSpc>
              <a:spcBef>
                <a:spcPts val="0"/>
              </a:spcBef>
            </a:pPr>
            <a:r>
              <a:rPr sz="1400" b="1" kern="0" spc="60" dirty="0">
                <a:solidFill>
                  <a:srgbClr val="109050">
                    <a:alpha val="100000"/>
                  </a:srgbClr>
                </a:solidFill>
                <a:latin typeface="黑体" panose="02010609060101010101" charset="-122"/>
                <a:ea typeface="黑体" panose="02010609060101010101" charset="-122"/>
                <a:cs typeface="黑体" panose="02010609060101010101" charset="-122"/>
              </a:rPr>
              <a:t>东风途逸清洗吸污车</a:t>
            </a:r>
            <a:endParaRPr sz="1400" dirty="0">
              <a:latin typeface="黑体" panose="02010609060101010101" charset="-122"/>
              <a:ea typeface="黑体" panose="02010609060101010101" charset="-122"/>
              <a:cs typeface="黑体" panose="02010609060101010101" charset="-122"/>
            </a:endParaRPr>
          </a:p>
        </p:txBody>
      </p:sp>
      <p:sp>
        <p:nvSpPr>
          <p:cNvPr id="722" name="textbox 722"/>
          <p:cNvSpPr/>
          <p:nvPr/>
        </p:nvSpPr>
        <p:spPr>
          <a:xfrm>
            <a:off x="15699668" y="4360779"/>
            <a:ext cx="1706245"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2921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CLEAN THE SUCTI</a:t>
            </a:r>
            <a:r>
              <a:rPr sz="600" kern="0" spc="0" dirty="0">
                <a:solidFill>
                  <a:srgbClr val="807070">
                    <a:alpha val="100000"/>
                  </a:srgbClr>
                </a:solidFill>
                <a:latin typeface="Arial" panose="020B0604020202020204"/>
                <a:ea typeface="Arial" panose="020B0604020202020204"/>
                <a:cs typeface="Arial" panose="020B0604020202020204"/>
              </a:rPr>
              <a:t>ON TRUCK</a:t>
            </a:r>
            <a:endParaRPr sz="600" dirty="0">
              <a:latin typeface="Arial" panose="020B0604020202020204"/>
              <a:ea typeface="Arial" panose="020B0604020202020204"/>
              <a:cs typeface="Arial" panose="020B0604020202020204"/>
            </a:endParaRPr>
          </a:p>
          <a:p>
            <a:pPr algn="l" rtl="0" eaLnBrk="0">
              <a:lnSpc>
                <a:spcPct val="115000"/>
              </a:lnSpc>
            </a:pPr>
            <a:endParaRPr sz="500" dirty="0">
              <a:latin typeface="Arial" panose="020B0604020202020204"/>
              <a:ea typeface="Arial" panose="020B0604020202020204"/>
              <a:cs typeface="Arial" panose="020B0604020202020204"/>
            </a:endParaRPr>
          </a:p>
          <a:p>
            <a:pPr marL="12700" algn="l" rtl="0" eaLnBrk="0">
              <a:lnSpc>
                <a:spcPct val="96000"/>
              </a:lnSpc>
              <a:spcBef>
                <a:spcPts val="0"/>
              </a:spcBef>
            </a:pPr>
            <a:r>
              <a:rPr sz="1400" b="1" kern="0" spc="50" dirty="0">
                <a:solidFill>
                  <a:srgbClr val="109050">
                    <a:alpha val="100000"/>
                  </a:srgbClr>
                </a:solidFill>
                <a:latin typeface="黑体" panose="02010609060101010101" charset="-122"/>
                <a:ea typeface="黑体" panose="02010609060101010101" charset="-122"/>
                <a:cs typeface="黑体" panose="02010609060101010101" charset="-122"/>
              </a:rPr>
              <a:t>东风天锦清洗吸污车</a:t>
            </a:r>
            <a:endParaRPr sz="1400" dirty="0">
              <a:latin typeface="黑体" panose="02010609060101010101" charset="-122"/>
              <a:ea typeface="黑体" panose="02010609060101010101" charset="-122"/>
              <a:cs typeface="黑体" panose="02010609060101010101" charset="-122"/>
            </a:endParaRPr>
          </a:p>
        </p:txBody>
      </p:sp>
      <p:sp>
        <p:nvSpPr>
          <p:cNvPr id="724" name="textbox 724"/>
          <p:cNvSpPr/>
          <p:nvPr/>
        </p:nvSpPr>
        <p:spPr>
          <a:xfrm>
            <a:off x="8572551" y="607893"/>
            <a:ext cx="1287144" cy="44323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000000">
                    <a:alpha val="100000"/>
                  </a:srgbClr>
                </a:solidFill>
                <a:latin typeface="Arial" panose="020B0604020202020204"/>
                <a:ea typeface="Arial" panose="020B0604020202020204"/>
                <a:cs typeface="Arial" panose="020B0604020202020204"/>
              </a:rPr>
              <a:t>SUCTION TRUCK S</a:t>
            </a:r>
            <a:r>
              <a:rPr sz="800" kern="0" spc="0" dirty="0">
                <a:solidFill>
                  <a:srgbClr val="000000">
                    <a:alpha val="100000"/>
                  </a:srgbClr>
                </a:solidFill>
                <a:latin typeface="Arial" panose="020B0604020202020204"/>
                <a:ea typeface="Arial" panose="020B0604020202020204"/>
                <a:cs typeface="Arial" panose="020B0604020202020204"/>
              </a:rPr>
              <a:t>ERIES</a:t>
            </a:r>
            <a:endParaRPr sz="800" dirty="0">
              <a:latin typeface="Arial" panose="020B0604020202020204"/>
              <a:ea typeface="Arial" panose="020B0604020202020204"/>
              <a:cs typeface="Arial" panose="020B0604020202020204"/>
            </a:endParaRPr>
          </a:p>
          <a:p>
            <a:pPr algn="l" rtl="0" eaLnBrk="0">
              <a:lnSpc>
                <a:spcPct val="114000"/>
              </a:lnSpc>
            </a:pPr>
            <a:endParaRPr sz="400" dirty="0">
              <a:latin typeface="Arial" panose="020B0604020202020204"/>
              <a:ea typeface="Arial" panose="020B0604020202020204"/>
              <a:cs typeface="Arial" panose="020B0604020202020204"/>
            </a:endParaRPr>
          </a:p>
          <a:p>
            <a:pPr algn="r" rtl="0" eaLnBrk="0">
              <a:lnSpc>
                <a:spcPct val="96000"/>
              </a:lnSpc>
              <a:spcBef>
                <a:spcPts val="5"/>
              </a:spcBef>
            </a:pPr>
            <a:r>
              <a:rPr sz="1600" b="1" kern="0" spc="90" dirty="0">
                <a:solidFill>
                  <a:srgbClr val="109050">
                    <a:alpha val="100000"/>
                  </a:srgbClr>
                </a:solidFill>
                <a:latin typeface="黑体" panose="02010609060101010101" charset="-122"/>
                <a:ea typeface="黑体" panose="02010609060101010101" charset="-122"/>
                <a:cs typeface="黑体" panose="02010609060101010101" charset="-122"/>
              </a:rPr>
              <a:t>吸污车系列</a:t>
            </a:r>
            <a:endParaRPr sz="1600" dirty="0">
              <a:latin typeface="黑体" panose="02010609060101010101" charset="-122"/>
              <a:ea typeface="黑体" panose="02010609060101010101" charset="-122"/>
              <a:cs typeface="黑体" panose="02010609060101010101" charset="-122"/>
            </a:endParaRPr>
          </a:p>
        </p:txBody>
      </p:sp>
      <p:sp>
        <p:nvSpPr>
          <p:cNvPr id="726" name="textbox 726"/>
          <p:cNvSpPr/>
          <p:nvPr/>
        </p:nvSpPr>
        <p:spPr>
          <a:xfrm>
            <a:off x="10623453" y="607893"/>
            <a:ext cx="1275714" cy="44323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0" dirty="0">
                <a:solidFill>
                  <a:srgbClr val="000000">
                    <a:alpha val="100000"/>
                  </a:srgbClr>
                </a:solidFill>
                <a:latin typeface="Arial" panose="020B0604020202020204"/>
                <a:ea typeface="Arial" panose="020B0604020202020204"/>
                <a:cs typeface="Arial" panose="020B0604020202020204"/>
              </a:rPr>
              <a:t>SUCTION</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TRUCK</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4000"/>
              </a:lnSpc>
            </a:pPr>
            <a:endParaRPr sz="400" dirty="0">
              <a:latin typeface="Arial" panose="020B0604020202020204"/>
              <a:ea typeface="Arial" panose="020B0604020202020204"/>
              <a:cs typeface="Arial" panose="020B0604020202020204"/>
            </a:endParaRPr>
          </a:p>
          <a:p>
            <a:pPr marL="15240" algn="l" rtl="0" eaLnBrk="0">
              <a:lnSpc>
                <a:spcPct val="96000"/>
              </a:lnSpc>
              <a:spcBef>
                <a:spcPts val="5"/>
              </a:spcBef>
            </a:pPr>
            <a:r>
              <a:rPr sz="1600" b="1" kern="0" spc="90" dirty="0">
                <a:solidFill>
                  <a:srgbClr val="109050">
                    <a:alpha val="100000"/>
                  </a:srgbClr>
                </a:solidFill>
                <a:latin typeface="黑体" panose="02010609060101010101" charset="-122"/>
                <a:ea typeface="黑体" panose="02010609060101010101" charset="-122"/>
                <a:cs typeface="黑体" panose="02010609060101010101" charset="-122"/>
              </a:rPr>
              <a:t>吸污车系列</a:t>
            </a:r>
            <a:endParaRPr sz="1600" dirty="0">
              <a:latin typeface="黑体" panose="02010609060101010101" charset="-122"/>
              <a:ea typeface="黑体" panose="02010609060101010101" charset="-122"/>
              <a:cs typeface="黑体" panose="02010609060101010101" charset="-122"/>
            </a:endParaRPr>
          </a:p>
        </p:txBody>
      </p:sp>
      <p:sp>
        <p:nvSpPr>
          <p:cNvPr id="728" name="textbox 728"/>
          <p:cNvSpPr/>
          <p:nvPr/>
        </p:nvSpPr>
        <p:spPr>
          <a:xfrm>
            <a:off x="5454729" y="4360779"/>
            <a:ext cx="1321435" cy="40449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7070">
                    <a:alpha val="100000"/>
                  </a:srgbClr>
                </a:solidFill>
                <a:latin typeface="Arial" panose="020B0604020202020204"/>
                <a:ea typeface="Arial" panose="020B0604020202020204"/>
                <a:cs typeface="Arial" panose="020B0604020202020204"/>
              </a:rPr>
              <a:t>CLEAN</a:t>
            </a:r>
            <a:r>
              <a:rPr sz="600" kern="0" spc="30" dirty="0">
                <a:solidFill>
                  <a:srgbClr val="807070">
                    <a:alpha val="100000"/>
                  </a:srgbClr>
                </a:solidFill>
                <a:latin typeface="Arial" panose="020B0604020202020204"/>
                <a:ea typeface="Arial" panose="020B0604020202020204"/>
                <a:cs typeface="Arial" panose="020B0604020202020204"/>
              </a:rPr>
              <a:t> </a:t>
            </a:r>
            <a:r>
              <a:rPr sz="600" kern="0" spc="0" dirty="0">
                <a:solidFill>
                  <a:srgbClr val="807070">
                    <a:alpha val="100000"/>
                  </a:srgbClr>
                </a:solidFill>
                <a:latin typeface="Arial" panose="020B0604020202020204"/>
                <a:ea typeface="Arial" panose="020B0604020202020204"/>
                <a:cs typeface="Arial" panose="020B0604020202020204"/>
              </a:rPr>
              <a:t>THE</a:t>
            </a:r>
            <a:r>
              <a:rPr sz="600" kern="0" spc="30" dirty="0">
                <a:solidFill>
                  <a:srgbClr val="807070">
                    <a:alpha val="100000"/>
                  </a:srgbClr>
                </a:solidFill>
                <a:latin typeface="Arial" panose="020B0604020202020204"/>
                <a:ea typeface="Arial" panose="020B0604020202020204"/>
                <a:cs typeface="Arial" panose="020B0604020202020204"/>
              </a:rPr>
              <a:t> </a:t>
            </a:r>
            <a:r>
              <a:rPr sz="600" kern="0" spc="0" dirty="0">
                <a:solidFill>
                  <a:srgbClr val="807070">
                    <a:alpha val="100000"/>
                  </a:srgbClr>
                </a:solidFill>
                <a:latin typeface="Arial" panose="020B0604020202020204"/>
                <a:ea typeface="Arial" panose="020B0604020202020204"/>
                <a:cs typeface="Arial" panose="020B0604020202020204"/>
              </a:rPr>
              <a:t>SUCTION</a:t>
            </a:r>
            <a:r>
              <a:rPr sz="600" kern="0" spc="30" dirty="0">
                <a:solidFill>
                  <a:srgbClr val="807070">
                    <a:alpha val="100000"/>
                  </a:srgbClr>
                </a:solidFill>
                <a:latin typeface="Arial" panose="020B0604020202020204"/>
                <a:ea typeface="Arial" panose="020B0604020202020204"/>
                <a:cs typeface="Arial" panose="020B0604020202020204"/>
              </a:rPr>
              <a:t> </a:t>
            </a:r>
            <a:r>
              <a:rPr sz="600" kern="0" spc="0" dirty="0">
                <a:solidFill>
                  <a:srgbClr val="807070">
                    <a:alpha val="100000"/>
                  </a:srgbClr>
                </a:solidFill>
                <a:latin typeface="Arial" panose="020B0604020202020204"/>
                <a:ea typeface="Arial" panose="020B0604020202020204"/>
                <a:cs typeface="Arial" panose="020B0604020202020204"/>
              </a:rPr>
              <a:t>TRUCK</a:t>
            </a:r>
            <a:endParaRPr sz="600" dirty="0">
              <a:latin typeface="Arial" panose="020B0604020202020204"/>
              <a:ea typeface="Arial" panose="020B0604020202020204"/>
              <a:cs typeface="Arial" panose="020B0604020202020204"/>
            </a:endParaRPr>
          </a:p>
          <a:p>
            <a:pPr algn="l" rtl="0" eaLnBrk="0">
              <a:lnSpc>
                <a:spcPct val="114000"/>
              </a:lnSpc>
            </a:pPr>
            <a:endParaRPr sz="500" dirty="0">
              <a:latin typeface="Arial" panose="020B0604020202020204"/>
              <a:ea typeface="Arial" panose="020B0604020202020204"/>
              <a:cs typeface="Arial" panose="020B0604020202020204"/>
            </a:endParaRPr>
          </a:p>
          <a:p>
            <a:pPr marL="21590" algn="l" rtl="0" eaLnBrk="0">
              <a:lnSpc>
                <a:spcPct val="95000"/>
              </a:lnSpc>
              <a:spcBef>
                <a:spcPts val="0"/>
              </a:spcBef>
            </a:pPr>
            <a:r>
              <a:rPr sz="1400" b="1" kern="0" spc="30" dirty="0">
                <a:solidFill>
                  <a:srgbClr val="109050">
                    <a:alpha val="100000"/>
                  </a:srgbClr>
                </a:solidFill>
                <a:latin typeface="黑体" panose="02010609060101010101" charset="-122"/>
                <a:ea typeface="黑体" panose="02010609060101010101" charset="-122"/>
                <a:cs typeface="黑体" panose="02010609060101010101" charset="-122"/>
              </a:rPr>
              <a:t>江铃清洗吸污车</a:t>
            </a:r>
            <a:endParaRPr sz="1400" dirty="0">
              <a:latin typeface="黑体" panose="02010609060101010101" charset="-122"/>
              <a:ea typeface="黑体" panose="02010609060101010101" charset="-122"/>
              <a:cs typeface="黑体" panose="02010609060101010101" charset="-122"/>
            </a:endParaRPr>
          </a:p>
        </p:txBody>
      </p:sp>
      <p:sp>
        <p:nvSpPr>
          <p:cNvPr id="730" name="textbox 730"/>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732" name="textbox 732"/>
          <p:cNvSpPr/>
          <p:nvPr/>
        </p:nvSpPr>
        <p:spPr>
          <a:xfrm>
            <a:off x="18580093"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734" name="picture 734"/>
          <p:cNvPicPr>
            <a:picLocks noChangeAspect="1"/>
          </p:cNvPicPr>
          <p:nvPr/>
        </p:nvPicPr>
        <p:blipFill>
          <a:blip r:embed="rId8"/>
          <a:stretch>
            <a:fillRect/>
          </a:stretch>
        </p:blipFill>
        <p:spPr>
          <a:xfrm rot="21600000">
            <a:off x="431736" y="4743466"/>
            <a:ext cx="730235" cy="165084"/>
          </a:xfrm>
          <a:prstGeom prst="rect">
            <a:avLst/>
          </a:prstGeom>
        </p:spPr>
      </p:pic>
      <p:pic>
        <p:nvPicPr>
          <p:cNvPr id="736" name="picture 736"/>
          <p:cNvPicPr>
            <a:picLocks noChangeAspect="1"/>
          </p:cNvPicPr>
          <p:nvPr/>
        </p:nvPicPr>
        <p:blipFill>
          <a:blip r:embed="rId9"/>
          <a:stretch>
            <a:fillRect/>
          </a:stretch>
        </p:blipFill>
        <p:spPr>
          <a:xfrm rot="21600000">
            <a:off x="10667975" y="4743466"/>
            <a:ext cx="717508" cy="165084"/>
          </a:xfrm>
          <a:prstGeom prst="rect">
            <a:avLst/>
          </a:prstGeom>
        </p:spPr>
      </p:pic>
      <p:pic>
        <p:nvPicPr>
          <p:cNvPr id="738" name="picture 738"/>
          <p:cNvPicPr>
            <a:picLocks noChangeAspect="1"/>
          </p:cNvPicPr>
          <p:nvPr/>
        </p:nvPicPr>
        <p:blipFill>
          <a:blip r:embed="rId10"/>
          <a:stretch>
            <a:fillRect/>
          </a:stretch>
        </p:blipFill>
        <p:spPr>
          <a:xfrm rot="21600000">
            <a:off x="15741650" y="4762465"/>
            <a:ext cx="723872" cy="15244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0" name="picture 740"/>
          <p:cNvPicPr>
            <a:picLocks noChangeAspect="1"/>
          </p:cNvPicPr>
          <p:nvPr/>
        </p:nvPicPr>
        <p:blipFill>
          <a:blip r:embed="rId1"/>
          <a:stretch>
            <a:fillRect/>
          </a:stretch>
        </p:blipFill>
        <p:spPr>
          <a:xfrm rot="21600000">
            <a:off x="0" y="0"/>
            <a:ext cx="20529550" cy="7569200"/>
          </a:xfrm>
          <a:prstGeom prst="rect">
            <a:avLst/>
          </a:prstGeom>
        </p:spPr>
      </p:pic>
      <p:pic>
        <p:nvPicPr>
          <p:cNvPr id="742" name="picture 742"/>
          <p:cNvPicPr>
            <a:picLocks noChangeAspect="1"/>
          </p:cNvPicPr>
          <p:nvPr/>
        </p:nvPicPr>
        <p:blipFill>
          <a:blip r:embed="rId2"/>
          <a:stretch>
            <a:fillRect/>
          </a:stretch>
        </p:blipFill>
        <p:spPr>
          <a:xfrm rot="21600000">
            <a:off x="5448337" y="1320825"/>
            <a:ext cx="4368688" cy="2844808"/>
          </a:xfrm>
          <a:prstGeom prst="rect">
            <a:avLst/>
          </a:prstGeom>
        </p:spPr>
      </p:pic>
      <p:pic>
        <p:nvPicPr>
          <p:cNvPr id="744" name="picture 744"/>
          <p:cNvPicPr>
            <a:picLocks noChangeAspect="1"/>
          </p:cNvPicPr>
          <p:nvPr/>
        </p:nvPicPr>
        <p:blipFill>
          <a:blip r:embed="rId3"/>
          <a:stretch>
            <a:fillRect/>
          </a:stretch>
        </p:blipFill>
        <p:spPr>
          <a:xfrm rot="21600000">
            <a:off x="10667975" y="1384331"/>
            <a:ext cx="4324346" cy="2762228"/>
          </a:xfrm>
          <a:prstGeom prst="rect">
            <a:avLst/>
          </a:prstGeom>
        </p:spPr>
      </p:pic>
      <p:pic>
        <p:nvPicPr>
          <p:cNvPr id="746" name="picture 746"/>
          <p:cNvPicPr>
            <a:picLocks noChangeAspect="1"/>
          </p:cNvPicPr>
          <p:nvPr/>
        </p:nvPicPr>
        <p:blipFill>
          <a:blip r:embed="rId4"/>
          <a:stretch>
            <a:fillRect/>
          </a:stretch>
        </p:blipFill>
        <p:spPr>
          <a:xfrm rot="21600000">
            <a:off x="406485" y="1416046"/>
            <a:ext cx="4375052" cy="2724155"/>
          </a:xfrm>
          <a:prstGeom prst="rect">
            <a:avLst/>
          </a:prstGeom>
        </p:spPr>
      </p:pic>
      <p:pic>
        <p:nvPicPr>
          <p:cNvPr id="748" name="picture 748"/>
          <p:cNvPicPr>
            <a:picLocks noChangeAspect="1"/>
          </p:cNvPicPr>
          <p:nvPr/>
        </p:nvPicPr>
        <p:blipFill>
          <a:blip r:embed="rId5"/>
          <a:stretch>
            <a:fillRect/>
          </a:stretch>
        </p:blipFill>
        <p:spPr>
          <a:xfrm rot="21600000">
            <a:off x="15868725" y="1822436"/>
            <a:ext cx="3924224" cy="2216186"/>
          </a:xfrm>
          <a:prstGeom prst="rect">
            <a:avLst/>
          </a:prstGeom>
        </p:spPr>
      </p:pic>
      <p:graphicFrame>
        <p:nvGraphicFramePr>
          <p:cNvPr id="750" name="table 750"/>
          <p:cNvGraphicFramePr>
            <a:graphicFrameLocks noGrp="1"/>
          </p:cNvGraphicFramePr>
          <p:nvPr/>
        </p:nvGraphicFramePr>
        <p:xfrm>
          <a:off x="15732111" y="5140323"/>
          <a:ext cx="4323715" cy="1815465"/>
        </p:xfrm>
        <a:graphic>
          <a:graphicData uri="http://schemas.openxmlformats.org/drawingml/2006/table">
            <a:tbl>
              <a:tblPr/>
              <a:tblGrid>
                <a:gridCol w="650875"/>
                <a:gridCol w="768350"/>
                <a:gridCol w="1415414"/>
                <a:gridCol w="1489075"/>
              </a:tblGrid>
              <a:tr h="371475">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1000" dirty="0">
                        <a:latin typeface="Arial" panose="020B0604020202020204"/>
                        <a:ea typeface="Arial" panose="020B0604020202020204"/>
                        <a:cs typeface="Arial" panose="020B0604020202020204"/>
                      </a:endParaRPr>
                    </a:p>
                    <a:p>
                      <a:pPr marL="1422400" algn="l" rtl="0" eaLnBrk="0">
                        <a:lnSpc>
                          <a:spcPct val="79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CLH5140GXWAZH</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1000"/>
                        </a:lnSpc>
                      </a:pPr>
                      <a:endParaRPr sz="600" dirty="0">
                        <a:latin typeface="Arial" panose="020B0604020202020204"/>
                        <a:ea typeface="Arial" panose="020B0604020202020204"/>
                        <a:cs typeface="Arial" panose="020B0604020202020204"/>
                      </a:endParaRPr>
                    </a:p>
                    <a:p>
                      <a:pPr marL="78740" algn="l" rtl="0" eaLnBrk="0">
                        <a:lnSpc>
                          <a:spcPct val="94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4000"/>
                        </a:lnSpc>
                      </a:pPr>
                      <a:endParaRPr sz="500" dirty="0">
                        <a:latin typeface="Arial" panose="020B0604020202020204"/>
                        <a:ea typeface="Arial" panose="020B0604020202020204"/>
                        <a:cs typeface="Arial" panose="020B0604020202020204"/>
                      </a:endParaRPr>
                    </a:p>
                    <a:p>
                      <a:pPr marL="1416050" algn="l" rtl="0" eaLnBrk="0">
                        <a:lnSpc>
                          <a:spcPct val="99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136525" algn="l" rtl="0" eaLnBrk="0">
                        <a:lnSpc>
                          <a:spcPct val="95000"/>
                        </a:lnSpc>
                        <a:spcBef>
                          <a:spcPts val="5"/>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612900" algn="l" rtl="0" eaLnBrk="0">
                        <a:lnSpc>
                          <a:spcPts val="124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8.52m³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gridSpan="2">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516890"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600" dirty="0">
                        <a:latin typeface="Arial" panose="020B0604020202020204"/>
                        <a:ea typeface="Arial" panose="020B0604020202020204"/>
                        <a:cs typeface="Arial" panose="020B0604020202020204"/>
                      </a:endParaRPr>
                    </a:p>
                    <a:p>
                      <a:pPr marL="376555" algn="l" rtl="0" eaLnBrk="0">
                        <a:lnSpc>
                          <a:spcPct val="95000"/>
                        </a:lnSpc>
                        <a:spcBef>
                          <a:spcPts val="5"/>
                        </a:spcBef>
                      </a:pPr>
                      <a:r>
                        <a:rPr sz="13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23000"/>
                        </a:lnSpc>
                      </a:pPr>
                      <a:endParaRPr sz="400" dirty="0">
                        <a:latin typeface="Arial" panose="020B0604020202020204"/>
                        <a:ea typeface="Arial" panose="020B0604020202020204"/>
                        <a:cs typeface="Arial" panose="020B0604020202020204"/>
                      </a:endParaRPr>
                    </a:p>
                    <a:p>
                      <a:pPr marL="327025" algn="l" rtl="0" eaLnBrk="0">
                        <a:lnSpc>
                          <a:spcPct val="98000"/>
                        </a:lnSpc>
                        <a:spcBef>
                          <a:spcPts val="5"/>
                        </a:spcBef>
                      </a:pPr>
                      <a:r>
                        <a:rPr sz="16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0840">
                <a:tc gridSpan="2">
                  <a:txBody>
                    <a:bodyPr/>
                    <a:lstStyle/>
                    <a:p>
                      <a:pPr algn="l" rtl="0" eaLnBrk="0">
                        <a:lnSpc>
                          <a:spcPct val="101000"/>
                        </a:lnSpc>
                      </a:pPr>
                      <a:endParaRPr sz="500" dirty="0">
                        <a:latin typeface="Arial" panose="020B0604020202020204"/>
                        <a:ea typeface="Arial" panose="020B0604020202020204"/>
                        <a:cs typeface="Arial" panose="020B0604020202020204"/>
                      </a:endParaRPr>
                    </a:p>
                    <a:p>
                      <a:pPr marL="238125" algn="l" rtl="0" eaLnBrk="0">
                        <a:lnSpc>
                          <a:spcPct val="95000"/>
                        </a:lnSpc>
                        <a:spcBef>
                          <a:spcPts val="5"/>
                        </a:spcBef>
                      </a:pP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14060(Kg)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3746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6505(Kg)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sz="500" dirty="0">
                        <a:latin typeface="Arial" panose="020B0604020202020204"/>
                        <a:ea typeface="Arial" panose="020B0604020202020204"/>
                        <a:cs typeface="Arial" panose="020B0604020202020204"/>
                      </a:endParaRPr>
                    </a:p>
                    <a:p>
                      <a:pPr marL="324485" algn="l" rtl="0" eaLnBrk="0">
                        <a:lnSpc>
                          <a:spcPct val="95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52" name="table 752"/>
          <p:cNvGraphicFramePr>
            <a:graphicFrameLocks noGrp="1"/>
          </p:cNvGraphicFramePr>
          <p:nvPr/>
        </p:nvGraphicFramePr>
        <p:xfrm>
          <a:off x="5470618" y="5140323"/>
          <a:ext cx="4323715" cy="1809750"/>
        </p:xfrm>
        <a:graphic>
          <a:graphicData uri="http://schemas.openxmlformats.org/drawingml/2006/table">
            <a:tbl>
              <a:tblPr/>
              <a:tblGrid>
                <a:gridCol w="650875"/>
                <a:gridCol w="767715"/>
                <a:gridCol w="1416050"/>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8265"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GXWAHA</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140"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542415"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140"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574165" algn="l" rtl="0" eaLnBrk="0">
                        <a:lnSpc>
                          <a:spcPts val="1415"/>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4.21m³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8795"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4000"/>
                        </a:lnSpc>
                      </a:pPr>
                      <a:endParaRPr sz="500" dirty="0">
                        <a:latin typeface="Arial" panose="020B0604020202020204"/>
                        <a:ea typeface="Arial" panose="020B0604020202020204"/>
                        <a:cs typeface="Arial" panose="020B0604020202020204"/>
                      </a:endParaRPr>
                    </a:p>
                    <a:p>
                      <a:pPr marL="327025" algn="l" rtl="0" eaLnBrk="0">
                        <a:lnSpc>
                          <a:spcPct val="95000"/>
                        </a:lnSpc>
                        <a:spcBef>
                          <a:spcPts val="0"/>
                        </a:spcBef>
                      </a:pPr>
                      <a:r>
                        <a:rPr sz="15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339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275590" algn="l" rtl="0" eaLnBrk="0">
                        <a:lnSpc>
                          <a:spcPct val="92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12700"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3280,3215(Kg)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54" name="table 754"/>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1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a:t>
                      </a:r>
                      <a:r>
                        <a:rPr sz="1300" b="1" kern="0" spc="-1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型</a:t>
                      </a:r>
                      <a:r>
                        <a:rPr sz="1300" b="1" kern="0" spc="-9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295400" algn="l" rtl="0" eaLnBrk="0">
                        <a:lnSpc>
                          <a:spcPct val="79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CLH5040GXWAHA</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4925" algn="l" rtl="0" eaLnBrk="0">
                        <a:lnSpc>
                          <a:spcPct val="99000"/>
                        </a:lnSpc>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4000"/>
                        </a:lnSpc>
                      </a:pPr>
                      <a:endParaRPr sz="600" dirty="0">
                        <a:latin typeface="Arial" panose="020B0604020202020204"/>
                        <a:ea typeface="Arial" panose="020B0604020202020204"/>
                        <a:cs typeface="Arial" panose="020B0604020202020204"/>
                      </a:endParaRPr>
                    </a:p>
                    <a:p>
                      <a:pPr marL="1504950" algn="l" rtl="0" eaLnBrk="0">
                        <a:lnSpc>
                          <a:spcPct val="96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2800(mm)</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ct val="95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612900" algn="l" rtl="0" eaLnBrk="0">
                        <a:lnSpc>
                          <a:spcPts val="124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2.08m³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974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7465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220"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77825"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4495(Kg)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74650"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1585(Kg)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4127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2780(Kg)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756" name="table 756"/>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1915"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5120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GXWAHA</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1397000" algn="l" rtl="0" eaLnBrk="0">
                        <a:lnSpc>
                          <a:spcPct val="96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3800(mm)</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574800" algn="l" rtl="0" eaLnBrk="0">
                        <a:lnSpc>
                          <a:spcPts val="1415"/>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7.71m³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846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3235"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23431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5940,5875(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305435" algn="l" rtl="0" eaLnBrk="0">
                        <a:lnSpc>
                          <a:spcPct val="92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5925(Kg)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758" name="picture 758"/>
          <p:cNvPicPr>
            <a:picLocks noChangeAspect="1"/>
          </p:cNvPicPr>
          <p:nvPr/>
        </p:nvPicPr>
        <p:blipFill>
          <a:blip r:embed="rId6"/>
          <a:stretch>
            <a:fillRect/>
          </a:stretch>
        </p:blipFill>
        <p:spPr>
          <a:xfrm rot="21600000">
            <a:off x="15741650" y="4762465"/>
            <a:ext cx="723872" cy="152443"/>
          </a:xfrm>
          <a:prstGeom prst="rect">
            <a:avLst/>
          </a:prstGeom>
        </p:spPr>
      </p:pic>
      <p:sp>
        <p:nvSpPr>
          <p:cNvPr id="760" name="textbox 760"/>
          <p:cNvSpPr/>
          <p:nvPr/>
        </p:nvSpPr>
        <p:spPr>
          <a:xfrm>
            <a:off x="15709855" y="4360779"/>
            <a:ext cx="1505585" cy="600709"/>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SUCTION TRUCK SE</a:t>
            </a:r>
            <a:r>
              <a:rPr sz="600" kern="0" spc="0" dirty="0">
                <a:solidFill>
                  <a:srgbClr val="807070">
                    <a:alpha val="100000"/>
                  </a:srgbClr>
                </a:solidFill>
                <a:latin typeface="Arial" panose="020B0604020202020204"/>
                <a:ea typeface="Arial" panose="020B0604020202020204"/>
                <a:cs typeface="Arial" panose="020B0604020202020204"/>
              </a:rPr>
              <a:t>RIES</a:t>
            </a:r>
            <a:endParaRPr sz="600" dirty="0">
              <a:latin typeface="Arial" panose="020B0604020202020204"/>
              <a:ea typeface="Arial" panose="020B0604020202020204"/>
              <a:cs typeface="Arial" panose="020B0604020202020204"/>
            </a:endParaRPr>
          </a:p>
          <a:p>
            <a:pPr marL="15240" algn="l" rtl="0" eaLnBrk="0">
              <a:lnSpc>
                <a:spcPct val="96000"/>
              </a:lnSpc>
              <a:spcBef>
                <a:spcPts val="690"/>
              </a:spcBef>
            </a:pPr>
            <a:r>
              <a:rPr sz="1400" b="1" kern="0" spc="40" dirty="0">
                <a:solidFill>
                  <a:srgbClr val="109050">
                    <a:alpha val="100000"/>
                  </a:srgbClr>
                </a:solidFill>
                <a:latin typeface="黑体" panose="02010609060101010101" charset="-122"/>
                <a:ea typeface="黑体" panose="02010609060101010101" charset="-122"/>
                <a:cs typeface="黑体" panose="02010609060101010101" charset="-122"/>
              </a:rPr>
              <a:t>东风多利卡吸污车</a:t>
            </a:r>
            <a:endParaRPr sz="1400" dirty="0">
              <a:latin typeface="黑体" panose="02010609060101010101" charset="-122"/>
              <a:ea typeface="黑体" panose="02010609060101010101" charset="-122"/>
              <a:cs typeface="黑体" panose="02010609060101010101" charset="-122"/>
            </a:endParaRPr>
          </a:p>
          <a:p>
            <a:pPr marL="133350" algn="l" rtl="0" eaLnBrk="0">
              <a:lnSpc>
                <a:spcPct val="96000"/>
              </a:lnSpc>
              <a:spcBef>
                <a:spcPts val="255"/>
              </a:spcBef>
            </a:pPr>
            <a:r>
              <a:rPr sz="1100" kern="0" spc="12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p:txBody>
      </p:sp>
      <p:pic>
        <p:nvPicPr>
          <p:cNvPr id="762" name="picture 762"/>
          <p:cNvPicPr>
            <a:picLocks noChangeAspect="1"/>
          </p:cNvPicPr>
          <p:nvPr/>
        </p:nvPicPr>
        <p:blipFill>
          <a:blip r:embed="rId7"/>
          <a:stretch>
            <a:fillRect/>
          </a:stretch>
        </p:blipFill>
        <p:spPr>
          <a:xfrm rot="21600000">
            <a:off x="450828" y="958866"/>
            <a:ext cx="1727150" cy="209515"/>
          </a:xfrm>
          <a:prstGeom prst="rect">
            <a:avLst/>
          </a:prstGeom>
        </p:spPr>
      </p:pic>
      <p:sp>
        <p:nvSpPr>
          <p:cNvPr id="764" name="textbox 764"/>
          <p:cNvSpPr/>
          <p:nvPr/>
        </p:nvSpPr>
        <p:spPr>
          <a:xfrm>
            <a:off x="412672"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5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766" name="textbox 766"/>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768" name="textbox 768"/>
          <p:cNvSpPr/>
          <p:nvPr/>
        </p:nvSpPr>
        <p:spPr>
          <a:xfrm>
            <a:off x="10617295" y="4360779"/>
            <a:ext cx="1701800"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SUCTION TRUCK SERIES</a:t>
            </a:r>
            <a:endParaRPr sz="600" dirty="0">
              <a:latin typeface="Arial" panose="020B0604020202020204"/>
              <a:ea typeface="Arial" panose="020B0604020202020204"/>
              <a:cs typeface="Arial" panose="020B0604020202020204"/>
            </a:endParaRPr>
          </a:p>
          <a:p>
            <a:pPr algn="l" rtl="0" eaLnBrk="0">
              <a:lnSpc>
                <a:spcPct val="115000"/>
              </a:lnSpc>
            </a:pPr>
            <a:endParaRPr sz="500" dirty="0">
              <a:latin typeface="Arial" panose="020B0604020202020204"/>
              <a:ea typeface="Arial" panose="020B0604020202020204"/>
              <a:cs typeface="Arial" panose="020B0604020202020204"/>
            </a:endParaRPr>
          </a:p>
          <a:p>
            <a:pPr marL="15240" algn="l" rtl="0" eaLnBrk="0">
              <a:lnSpc>
                <a:spcPct val="96000"/>
              </a:lnSpc>
              <a:spcBef>
                <a:spcPts val="0"/>
              </a:spcBef>
            </a:pPr>
            <a:r>
              <a:rPr sz="1400" b="1" kern="0" spc="50" dirty="0">
                <a:solidFill>
                  <a:srgbClr val="109050">
                    <a:alpha val="100000"/>
                  </a:srgbClr>
                </a:solidFill>
                <a:latin typeface="黑体" panose="02010609060101010101" charset="-122"/>
                <a:ea typeface="黑体" panose="02010609060101010101" charset="-122"/>
                <a:cs typeface="黑体" panose="02010609060101010101" charset="-122"/>
              </a:rPr>
              <a:t>东风大多利卡吸污车</a:t>
            </a:r>
            <a:endParaRPr sz="1400" dirty="0">
              <a:latin typeface="黑体" panose="02010609060101010101" charset="-122"/>
              <a:ea typeface="黑体" panose="02010609060101010101" charset="-122"/>
              <a:cs typeface="黑体" panose="02010609060101010101" charset="-122"/>
            </a:endParaRPr>
          </a:p>
        </p:txBody>
      </p:sp>
      <p:sp>
        <p:nvSpPr>
          <p:cNvPr id="770" name="textbox 770"/>
          <p:cNvSpPr/>
          <p:nvPr/>
        </p:nvSpPr>
        <p:spPr>
          <a:xfrm>
            <a:off x="5444544" y="4360779"/>
            <a:ext cx="1687195" cy="3943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651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SUCTION TRUCK SE</a:t>
            </a:r>
            <a:r>
              <a:rPr sz="600" kern="0" spc="0" dirty="0">
                <a:solidFill>
                  <a:srgbClr val="807070">
                    <a:alpha val="100000"/>
                  </a:srgbClr>
                </a:solidFill>
                <a:latin typeface="Arial" panose="020B0604020202020204"/>
                <a:ea typeface="Arial" panose="020B0604020202020204"/>
                <a:cs typeface="Arial" panose="020B0604020202020204"/>
              </a:rPr>
              <a:t>RIES</a:t>
            </a:r>
            <a:endParaRPr sz="600" dirty="0">
              <a:latin typeface="Arial" panose="020B0604020202020204"/>
              <a:ea typeface="Arial" panose="020B0604020202020204"/>
              <a:cs typeface="Arial" panose="020B0604020202020204"/>
            </a:endParaRPr>
          </a:p>
          <a:p>
            <a:pPr algn="l" rtl="0" eaLnBrk="0">
              <a:lnSpc>
                <a:spcPct val="123000"/>
              </a:lnSpc>
            </a:pPr>
            <a:endParaRPr sz="400" dirty="0">
              <a:latin typeface="Arial" panose="020B0604020202020204"/>
              <a:ea typeface="Arial" panose="020B0604020202020204"/>
              <a:cs typeface="Arial" panose="020B0604020202020204"/>
            </a:endParaRPr>
          </a:p>
          <a:p>
            <a:pPr marL="12700" algn="l" rtl="0" eaLnBrk="0">
              <a:lnSpc>
                <a:spcPct val="96000"/>
              </a:lnSpc>
              <a:spcBef>
                <a:spcPts val="0"/>
              </a:spcBef>
            </a:pPr>
            <a:r>
              <a:rPr sz="1400" b="1" kern="0" spc="40" dirty="0">
                <a:solidFill>
                  <a:srgbClr val="109050">
                    <a:alpha val="100000"/>
                  </a:srgbClr>
                </a:solidFill>
                <a:latin typeface="黑体" panose="02010609060101010101" charset="-122"/>
                <a:ea typeface="黑体" panose="02010609060101010101" charset="-122"/>
                <a:cs typeface="黑体" panose="02010609060101010101" charset="-122"/>
              </a:rPr>
              <a:t>东风小多利卡吸污车</a:t>
            </a:r>
            <a:endParaRPr sz="1400" dirty="0">
              <a:latin typeface="黑体" panose="02010609060101010101" charset="-122"/>
              <a:ea typeface="黑体" panose="02010609060101010101" charset="-122"/>
              <a:cs typeface="黑体" panose="02010609060101010101" charset="-122"/>
            </a:endParaRPr>
          </a:p>
        </p:txBody>
      </p:sp>
      <p:sp>
        <p:nvSpPr>
          <p:cNvPr id="772" name="textbox 772"/>
          <p:cNvSpPr/>
          <p:nvPr/>
        </p:nvSpPr>
        <p:spPr>
          <a:xfrm>
            <a:off x="8572551" y="607893"/>
            <a:ext cx="1287144" cy="44323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000000">
                    <a:alpha val="100000"/>
                  </a:srgbClr>
                </a:solidFill>
                <a:latin typeface="Arial" panose="020B0604020202020204"/>
                <a:ea typeface="Arial" panose="020B0604020202020204"/>
                <a:cs typeface="Arial" panose="020B0604020202020204"/>
              </a:rPr>
              <a:t>SUCTION TRUCK S</a:t>
            </a:r>
            <a:r>
              <a:rPr sz="800" kern="0" spc="0" dirty="0">
                <a:solidFill>
                  <a:srgbClr val="000000">
                    <a:alpha val="100000"/>
                  </a:srgbClr>
                </a:solidFill>
                <a:latin typeface="Arial" panose="020B0604020202020204"/>
                <a:ea typeface="Arial" panose="020B0604020202020204"/>
                <a:cs typeface="Arial" panose="020B0604020202020204"/>
              </a:rPr>
              <a:t>ERIES</a:t>
            </a:r>
            <a:endParaRPr sz="800" dirty="0">
              <a:latin typeface="Arial" panose="020B0604020202020204"/>
              <a:ea typeface="Arial" panose="020B0604020202020204"/>
              <a:cs typeface="Arial" panose="020B0604020202020204"/>
            </a:endParaRPr>
          </a:p>
          <a:p>
            <a:pPr algn="l" rtl="0" eaLnBrk="0">
              <a:lnSpc>
                <a:spcPct val="114000"/>
              </a:lnSpc>
            </a:pPr>
            <a:endParaRPr sz="400" dirty="0">
              <a:latin typeface="Arial" panose="020B0604020202020204"/>
              <a:ea typeface="Arial" panose="020B0604020202020204"/>
              <a:cs typeface="Arial" panose="020B0604020202020204"/>
            </a:endParaRPr>
          </a:p>
          <a:p>
            <a:pPr algn="r" rtl="0" eaLnBrk="0">
              <a:lnSpc>
                <a:spcPct val="96000"/>
              </a:lnSpc>
              <a:spcBef>
                <a:spcPts val="5"/>
              </a:spcBef>
            </a:pPr>
            <a:r>
              <a:rPr sz="1600" b="1" kern="0" spc="90" dirty="0">
                <a:solidFill>
                  <a:srgbClr val="109050">
                    <a:alpha val="100000"/>
                  </a:srgbClr>
                </a:solidFill>
                <a:latin typeface="黑体" panose="02010609060101010101" charset="-122"/>
                <a:ea typeface="黑体" panose="02010609060101010101" charset="-122"/>
                <a:cs typeface="黑体" panose="02010609060101010101" charset="-122"/>
              </a:rPr>
              <a:t>吸污车系列</a:t>
            </a:r>
            <a:endParaRPr sz="1600" dirty="0">
              <a:latin typeface="黑体" panose="02010609060101010101" charset="-122"/>
              <a:ea typeface="黑体" panose="02010609060101010101" charset="-122"/>
              <a:cs typeface="黑体" panose="02010609060101010101" charset="-122"/>
            </a:endParaRPr>
          </a:p>
        </p:txBody>
      </p:sp>
      <p:sp>
        <p:nvSpPr>
          <p:cNvPr id="774" name="textbox 774"/>
          <p:cNvSpPr/>
          <p:nvPr/>
        </p:nvSpPr>
        <p:spPr>
          <a:xfrm>
            <a:off x="10617294" y="607893"/>
            <a:ext cx="1275714" cy="44323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0" dirty="0">
                <a:solidFill>
                  <a:srgbClr val="000000">
                    <a:alpha val="100000"/>
                  </a:srgbClr>
                </a:solidFill>
                <a:latin typeface="Arial" panose="020B0604020202020204"/>
                <a:ea typeface="Arial" panose="020B0604020202020204"/>
                <a:cs typeface="Arial" panose="020B0604020202020204"/>
              </a:rPr>
              <a:t>SUCTION</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TRUCK</a:t>
            </a:r>
            <a:r>
              <a:rPr sz="800" kern="0" spc="5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4000"/>
              </a:lnSpc>
            </a:pPr>
            <a:endParaRPr sz="400" dirty="0">
              <a:latin typeface="Arial" panose="020B0604020202020204"/>
              <a:ea typeface="Arial" panose="020B0604020202020204"/>
              <a:cs typeface="Arial" panose="020B0604020202020204"/>
            </a:endParaRPr>
          </a:p>
          <a:p>
            <a:pPr marL="15240" algn="l" rtl="0" eaLnBrk="0">
              <a:lnSpc>
                <a:spcPct val="96000"/>
              </a:lnSpc>
              <a:spcBef>
                <a:spcPts val="5"/>
              </a:spcBef>
            </a:pPr>
            <a:r>
              <a:rPr sz="1600" b="1" kern="0" spc="90" dirty="0">
                <a:solidFill>
                  <a:srgbClr val="109050">
                    <a:alpha val="100000"/>
                  </a:srgbClr>
                </a:solidFill>
                <a:latin typeface="黑体" panose="02010609060101010101" charset="-122"/>
                <a:ea typeface="黑体" panose="02010609060101010101" charset="-122"/>
                <a:cs typeface="黑体" panose="02010609060101010101" charset="-122"/>
              </a:rPr>
              <a:t>吸污车系列</a:t>
            </a:r>
            <a:endParaRPr sz="1600" dirty="0">
              <a:latin typeface="黑体" panose="02010609060101010101" charset="-122"/>
              <a:ea typeface="黑体" panose="02010609060101010101" charset="-122"/>
              <a:cs typeface="黑体" panose="02010609060101010101" charset="-122"/>
            </a:endParaRPr>
          </a:p>
        </p:txBody>
      </p:sp>
      <p:sp>
        <p:nvSpPr>
          <p:cNvPr id="776" name="textbox 776"/>
          <p:cNvSpPr/>
          <p:nvPr/>
        </p:nvSpPr>
        <p:spPr>
          <a:xfrm>
            <a:off x="412672" y="4360779"/>
            <a:ext cx="1315085"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SUCTION TRUCK SE</a:t>
            </a:r>
            <a:r>
              <a:rPr sz="600" kern="0" spc="0" dirty="0">
                <a:solidFill>
                  <a:srgbClr val="807070">
                    <a:alpha val="100000"/>
                  </a:srgbClr>
                </a:solidFill>
                <a:latin typeface="Arial" panose="020B0604020202020204"/>
                <a:ea typeface="Arial" panose="020B0604020202020204"/>
                <a:cs typeface="Arial" panose="020B0604020202020204"/>
              </a:rPr>
              <a:t>RIES</a:t>
            </a:r>
            <a:endParaRPr sz="600" dirty="0">
              <a:latin typeface="Arial" panose="020B0604020202020204"/>
              <a:ea typeface="Arial" panose="020B0604020202020204"/>
              <a:cs typeface="Arial" panose="020B0604020202020204"/>
            </a:endParaRPr>
          </a:p>
          <a:p>
            <a:pPr algn="l" rtl="0" eaLnBrk="0">
              <a:lnSpc>
                <a:spcPct val="115000"/>
              </a:lnSpc>
            </a:pPr>
            <a:endParaRPr sz="500" dirty="0">
              <a:latin typeface="Arial" panose="020B0604020202020204"/>
              <a:ea typeface="Arial" panose="020B0604020202020204"/>
              <a:cs typeface="Arial" panose="020B0604020202020204"/>
            </a:endParaRPr>
          </a:p>
          <a:p>
            <a:pPr marL="15240" algn="l" rtl="0" eaLnBrk="0">
              <a:lnSpc>
                <a:spcPct val="96000"/>
              </a:lnSpc>
              <a:spcBef>
                <a:spcPts val="0"/>
              </a:spcBef>
            </a:pPr>
            <a:r>
              <a:rPr sz="1400" b="1" kern="0" spc="30" dirty="0">
                <a:solidFill>
                  <a:srgbClr val="109050">
                    <a:alpha val="100000"/>
                  </a:srgbClr>
                </a:solidFill>
                <a:latin typeface="黑体" panose="02010609060101010101" charset="-122"/>
                <a:ea typeface="黑体" panose="02010609060101010101" charset="-122"/>
                <a:cs typeface="黑体" panose="02010609060101010101" charset="-122"/>
              </a:rPr>
              <a:t>东风途逸吸污车</a:t>
            </a:r>
            <a:endParaRPr sz="1400" dirty="0">
              <a:latin typeface="黑体" panose="02010609060101010101" charset="-122"/>
              <a:ea typeface="黑体" panose="02010609060101010101" charset="-122"/>
              <a:cs typeface="黑体" panose="02010609060101010101" charset="-122"/>
            </a:endParaRPr>
          </a:p>
        </p:txBody>
      </p:sp>
      <p:sp>
        <p:nvSpPr>
          <p:cNvPr id="778" name="textbox 778"/>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780" name="textbox 780"/>
          <p:cNvSpPr/>
          <p:nvPr/>
        </p:nvSpPr>
        <p:spPr>
          <a:xfrm>
            <a:off x="18573728"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grpSp>
        <p:nvGrpSpPr>
          <p:cNvPr id="34" name="group 34"/>
          <p:cNvGrpSpPr/>
          <p:nvPr/>
        </p:nvGrpSpPr>
        <p:grpSpPr>
          <a:xfrm rot="21600000">
            <a:off x="10667975" y="4743466"/>
            <a:ext cx="719371" cy="185484"/>
            <a:chOff x="0" y="0"/>
            <a:chExt cx="719371" cy="185484"/>
          </a:xfrm>
        </p:grpSpPr>
        <p:pic>
          <p:nvPicPr>
            <p:cNvPr id="782" name="picture 782"/>
            <p:cNvPicPr>
              <a:picLocks noChangeAspect="1"/>
            </p:cNvPicPr>
            <p:nvPr/>
          </p:nvPicPr>
          <p:blipFill>
            <a:blip r:embed="rId8"/>
            <a:stretch>
              <a:fillRect/>
            </a:stretch>
          </p:blipFill>
          <p:spPr>
            <a:xfrm rot="21600000">
              <a:off x="0" y="0"/>
              <a:ext cx="717508" cy="165084"/>
            </a:xfrm>
            <a:prstGeom prst="rect">
              <a:avLst/>
            </a:prstGeom>
          </p:spPr>
        </p:pic>
        <p:sp>
          <p:nvSpPr>
            <p:cNvPr id="784" name="textbox 784"/>
            <p:cNvSpPr/>
            <p:nvPr/>
          </p:nvSpPr>
          <p:spPr>
            <a:xfrm>
              <a:off x="-12700" y="-12700"/>
              <a:ext cx="744855" cy="230504"/>
            </a:xfrm>
            <a:prstGeom prst="rect">
              <a:avLst/>
            </a:prstGeom>
            <a:noFill/>
            <a:ln w="0" cap="flat">
              <a:noFill/>
              <a:prstDash val="solid"/>
              <a:miter lim="0"/>
            </a:ln>
          </p:spPr>
          <p:txBody>
            <a:bodyPr vert="horz" wrap="square" lIns="0" tIns="0" rIns="0" bIns="0"/>
            <a:lstStyle/>
            <a:p>
              <a:pPr algn="l" rtl="0" eaLnBrk="0">
                <a:lnSpc>
                  <a:spcPct val="123000"/>
                </a:lnSpc>
              </a:pPr>
              <a:endParaRPr sz="300" dirty="0">
                <a:latin typeface="Arial" panose="020B0604020202020204"/>
                <a:ea typeface="Arial" panose="020B0604020202020204"/>
                <a:cs typeface="Arial" panose="020B0604020202020204"/>
              </a:endParaRPr>
            </a:p>
            <a:p>
              <a:pPr algn="r" rtl="0" eaLnBrk="0">
                <a:lnSpc>
                  <a:spcPct val="96000"/>
                </a:lnSpc>
                <a:spcBef>
                  <a:spcPts val="5"/>
                </a:spcBef>
              </a:pPr>
              <a:r>
                <a:rPr sz="1100" kern="0" spc="13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p:txBody>
        </p:sp>
      </p:grpSp>
      <p:pic>
        <p:nvPicPr>
          <p:cNvPr id="786" name="picture 786"/>
          <p:cNvPicPr>
            <a:picLocks noChangeAspect="1"/>
          </p:cNvPicPr>
          <p:nvPr/>
        </p:nvPicPr>
        <p:blipFill>
          <a:blip r:embed="rId9"/>
          <a:stretch>
            <a:fillRect/>
          </a:stretch>
        </p:blipFill>
        <p:spPr>
          <a:xfrm rot="21600000">
            <a:off x="431736" y="4743466"/>
            <a:ext cx="723871" cy="165084"/>
          </a:xfrm>
          <a:prstGeom prst="rect">
            <a:avLst/>
          </a:prstGeom>
        </p:spPr>
      </p:pic>
      <p:pic>
        <p:nvPicPr>
          <p:cNvPr id="788" name="picture 788"/>
          <p:cNvPicPr>
            <a:picLocks noChangeAspect="1"/>
          </p:cNvPicPr>
          <p:nvPr/>
        </p:nvPicPr>
        <p:blipFill>
          <a:blip r:embed="rId10"/>
          <a:stretch>
            <a:fillRect/>
          </a:stretch>
        </p:blipFill>
        <p:spPr>
          <a:xfrm rot="21600000">
            <a:off x="19900935" y="7131018"/>
            <a:ext cx="190513" cy="139727"/>
          </a:xfrm>
          <a:prstGeom prst="rect">
            <a:avLst/>
          </a:prstGeom>
        </p:spPr>
      </p:pic>
      <p:sp>
        <p:nvSpPr>
          <p:cNvPr id="790" name="textbox 790"/>
          <p:cNvSpPr/>
          <p:nvPr/>
        </p:nvSpPr>
        <p:spPr>
          <a:xfrm>
            <a:off x="18707168" y="7190937"/>
            <a:ext cx="1268730"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·求创新</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·赢</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服务2</a:t>
            </a:r>
            <a:endParaRPr sz="600" dirty="0">
              <a:latin typeface="黑体" panose="02010609060101010101" charset="-122"/>
              <a:ea typeface="黑体" panose="02010609060101010101" charset="-122"/>
              <a:cs typeface="黑体" panose="02010609060101010101" charset="-122"/>
            </a:endParaRPr>
          </a:p>
        </p:txBody>
      </p:sp>
      <p:sp>
        <p:nvSpPr>
          <p:cNvPr id="792" name="textbox 792"/>
          <p:cNvSpPr/>
          <p:nvPr/>
        </p:nvSpPr>
        <p:spPr>
          <a:xfrm>
            <a:off x="609550" y="7190937"/>
            <a:ext cx="1178560"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206070">
                    <a:alpha val="100000"/>
                  </a:srgbClr>
                </a:solidFill>
                <a:latin typeface="黑体" panose="02010609060101010101" charset="-122"/>
                <a:ea typeface="黑体" panose="02010609060101010101" charset="-122"/>
                <a:cs typeface="黑体" panose="02010609060101010101" charset="-122"/>
              </a:rPr>
              <a:t>·</a:t>
            </a:r>
            <a:r>
              <a:rPr sz="600" kern="0" spc="-20" dirty="0">
                <a:solidFill>
                  <a:srgbClr val="206070">
                    <a:alpha val="100000"/>
                  </a:srgbClr>
                </a:solidFill>
                <a:latin typeface="黑体" panose="02010609060101010101" charset="-122"/>
                <a:ea typeface="黑体" panose="02010609060101010101" charset="-122"/>
                <a:cs typeface="黑体" panose="02010609060101010101" charset="-122"/>
              </a:rPr>
              <a:t>求创新-赢服务</a:t>
            </a:r>
            <a:endParaRPr sz="6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4" name="picture 794"/>
          <p:cNvPicPr>
            <a:picLocks noChangeAspect="1"/>
          </p:cNvPicPr>
          <p:nvPr/>
        </p:nvPicPr>
        <p:blipFill>
          <a:blip r:embed="rId1"/>
          <a:stretch>
            <a:fillRect/>
          </a:stretch>
        </p:blipFill>
        <p:spPr>
          <a:xfrm rot="21600000">
            <a:off x="434975" y="374650"/>
            <a:ext cx="19659600" cy="6819900"/>
          </a:xfrm>
          <a:prstGeom prst="rect">
            <a:avLst/>
          </a:prstGeom>
        </p:spPr>
      </p:pic>
      <p:pic>
        <p:nvPicPr>
          <p:cNvPr id="796" name="picture 796"/>
          <p:cNvPicPr>
            <a:picLocks noChangeAspect="1"/>
          </p:cNvPicPr>
          <p:nvPr/>
        </p:nvPicPr>
        <p:blipFill>
          <a:blip r:embed="rId2"/>
          <a:stretch>
            <a:fillRect/>
          </a:stretch>
        </p:blipFill>
        <p:spPr>
          <a:xfrm rot="21600000">
            <a:off x="15719328" y="1327117"/>
            <a:ext cx="4356174" cy="2730551"/>
          </a:xfrm>
          <a:prstGeom prst="rect">
            <a:avLst/>
          </a:prstGeom>
        </p:spPr>
      </p:pic>
      <p:pic>
        <p:nvPicPr>
          <p:cNvPr id="798" name="picture 798"/>
          <p:cNvPicPr>
            <a:picLocks noChangeAspect="1"/>
          </p:cNvPicPr>
          <p:nvPr/>
        </p:nvPicPr>
        <p:blipFill>
          <a:blip r:embed="rId3"/>
          <a:stretch>
            <a:fillRect/>
          </a:stretch>
        </p:blipFill>
        <p:spPr>
          <a:xfrm rot="21600000">
            <a:off x="5451514" y="1339870"/>
            <a:ext cx="4349686" cy="2717798"/>
          </a:xfrm>
          <a:prstGeom prst="rect">
            <a:avLst/>
          </a:prstGeom>
        </p:spPr>
      </p:pic>
      <p:pic>
        <p:nvPicPr>
          <p:cNvPr id="800" name="picture 800"/>
          <p:cNvPicPr>
            <a:picLocks noChangeAspect="1"/>
          </p:cNvPicPr>
          <p:nvPr/>
        </p:nvPicPr>
        <p:blipFill>
          <a:blip r:embed="rId4"/>
          <a:stretch>
            <a:fillRect/>
          </a:stretch>
        </p:blipFill>
        <p:spPr>
          <a:xfrm rot="21600000">
            <a:off x="10658557" y="1333528"/>
            <a:ext cx="4324325" cy="2724140"/>
          </a:xfrm>
          <a:prstGeom prst="rect">
            <a:avLst/>
          </a:prstGeom>
        </p:spPr>
      </p:pic>
      <p:pic>
        <p:nvPicPr>
          <p:cNvPr id="802" name="picture 802"/>
          <p:cNvPicPr>
            <a:picLocks noChangeAspect="1"/>
          </p:cNvPicPr>
          <p:nvPr/>
        </p:nvPicPr>
        <p:blipFill>
          <a:blip r:embed="rId5"/>
          <a:stretch>
            <a:fillRect/>
          </a:stretch>
        </p:blipFill>
        <p:spPr>
          <a:xfrm rot="21600000">
            <a:off x="434975" y="1327116"/>
            <a:ext cx="4318034" cy="2717867"/>
          </a:xfrm>
          <a:prstGeom prst="rect">
            <a:avLst/>
          </a:prstGeom>
        </p:spPr>
      </p:pic>
      <p:graphicFrame>
        <p:nvGraphicFramePr>
          <p:cNvPr id="804" name="table 804"/>
          <p:cNvGraphicFramePr>
            <a:graphicFrameLocks noGrp="1"/>
          </p:cNvGraphicFramePr>
          <p:nvPr/>
        </p:nvGraphicFramePr>
        <p:xfrm>
          <a:off x="438091" y="5057769"/>
          <a:ext cx="4318000" cy="1822450"/>
        </p:xfrm>
        <a:graphic>
          <a:graphicData uri="http://schemas.openxmlformats.org/drawingml/2006/table">
            <a:tbl>
              <a:tblPr/>
              <a:tblGrid>
                <a:gridCol w="650875"/>
                <a:gridCol w="768350"/>
                <a:gridCol w="1409700"/>
                <a:gridCol w="1489075"/>
              </a:tblGrid>
              <a:tr h="377825">
                <a:tc>
                  <a:txBody>
                    <a:bodyPr/>
                    <a:lstStyle/>
                    <a:p>
                      <a:pPr algn="l" rtl="0" eaLnBrk="0">
                        <a:lnSpc>
                          <a:spcPct val="100000"/>
                        </a:lnSpc>
                      </a:pPr>
                      <a:endParaRPr sz="800" dirty="0">
                        <a:latin typeface="Arial" panose="020B0604020202020204"/>
                        <a:ea typeface="Arial" panose="020B0604020202020204"/>
                        <a:cs typeface="Arial" panose="020B0604020202020204"/>
                      </a:endParaRPr>
                    </a:p>
                    <a:p>
                      <a:pPr marL="36830" algn="l" rtl="0" eaLnBrk="0">
                        <a:lnSpc>
                          <a:spcPct val="99000"/>
                        </a:lnSpc>
                        <a:spcBef>
                          <a:spcPts val="5"/>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352550" algn="l" rtl="0" eaLnBrk="0">
                        <a:lnSpc>
                          <a:spcPct val="82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GXWAHA</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106680" algn="l" rtl="0" eaLnBrk="0">
                        <a:lnSpc>
                          <a:spcPct val="98000"/>
                        </a:lnSpc>
                        <a:spcBef>
                          <a:spcPts val="5"/>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1536065"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04775" algn="l" rtl="0" eaLnBrk="0">
                        <a:lnSpc>
                          <a:spcPct val="99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marL="1536065" algn="l" rtl="0" eaLnBrk="0">
                        <a:lnSpc>
                          <a:spcPts val="1415"/>
                        </a:lnSpc>
                        <a:spcBef>
                          <a:spcPts val="0"/>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12.47m³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94030" algn="l" rtl="0" eaLnBrk="0">
                        <a:lnSpc>
                          <a:spcPct val="99000"/>
                        </a:lnSpc>
                        <a:spcBef>
                          <a:spcPts val="0"/>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14655" algn="l" rtl="0" eaLnBrk="0">
                        <a:lnSpc>
                          <a:spcPct val="99000"/>
                        </a:lnSpc>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5125">
                <a:tc gridSpan="2">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22860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9570,9505(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8300(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06" name="table 806"/>
          <p:cNvGraphicFramePr>
            <a:graphicFrameLocks noGrp="1"/>
          </p:cNvGraphicFramePr>
          <p:nvPr/>
        </p:nvGraphicFramePr>
        <p:xfrm>
          <a:off x="5473701" y="5057769"/>
          <a:ext cx="4324350" cy="1815465"/>
        </p:xfrm>
        <a:graphic>
          <a:graphicData uri="http://schemas.openxmlformats.org/drawingml/2006/table">
            <a:tbl>
              <a:tblPr/>
              <a:tblGrid>
                <a:gridCol w="650875"/>
                <a:gridCol w="768350"/>
                <a:gridCol w="1416050"/>
                <a:gridCol w="1489075"/>
              </a:tblGrid>
              <a:tr h="377825">
                <a:tc>
                  <a:txBody>
                    <a:bodyPr/>
                    <a:lstStyle/>
                    <a:p>
                      <a:pPr algn="l" rtl="0" eaLnBrk="0">
                        <a:lnSpc>
                          <a:spcPct val="102000"/>
                        </a:lnSpc>
                      </a:pPr>
                      <a:endParaRPr sz="800" dirty="0">
                        <a:latin typeface="Arial" panose="020B0604020202020204"/>
                        <a:ea typeface="Arial" panose="020B0604020202020204"/>
                        <a:cs typeface="Arial" panose="020B0604020202020204"/>
                      </a:endParaRPr>
                    </a:p>
                    <a:p>
                      <a:pPr marL="34290" algn="l" rtl="0" eaLnBrk="0">
                        <a:lnSpc>
                          <a:spcPct val="99000"/>
                        </a:lnSpc>
                        <a:spcBef>
                          <a:spcPts val="5"/>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139700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5310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GWNZ</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174115"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1800+3825+1350(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315">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106680" algn="l" rtl="0" eaLnBrk="0">
                        <a:lnSpc>
                          <a:spcPct val="99000"/>
                        </a:lnSpc>
                        <a:spcBef>
                          <a:spcPts val="0"/>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88465" algn="l" rtl="0" eaLnBrk="0">
                        <a:lnSpc>
                          <a:spcPts val="1415"/>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20.5</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94030" algn="l" rtl="0" eaLnBrk="0">
                        <a:lnSpc>
                          <a:spcPct val="99000"/>
                        </a:lnSpc>
                        <a:spcBef>
                          <a:spcPts val="5"/>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412115" algn="l" rtl="0" eaLnBrk="0">
                        <a:lnSpc>
                          <a:spcPct val="9900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5"/>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0"/>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31000(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374650" algn="l" rtl="0" eaLnBrk="0">
                        <a:lnSpc>
                          <a:spcPct val="96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15670(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412115" algn="l" rtl="0" eaLnBrk="0">
                        <a:lnSpc>
                          <a:spcPct val="96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15200(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08" name="table 808"/>
          <p:cNvGraphicFramePr>
            <a:graphicFrameLocks noGrp="1"/>
          </p:cNvGraphicFramePr>
          <p:nvPr/>
        </p:nvGraphicFramePr>
        <p:xfrm>
          <a:off x="10661672" y="5064112"/>
          <a:ext cx="4330065" cy="1809115"/>
        </p:xfrm>
        <a:graphic>
          <a:graphicData uri="http://schemas.openxmlformats.org/drawingml/2006/table">
            <a:tbl>
              <a:tblPr/>
              <a:tblGrid>
                <a:gridCol w="657225"/>
                <a:gridCol w="762000"/>
                <a:gridCol w="1422400"/>
                <a:gridCol w="1488439"/>
              </a:tblGrid>
              <a:tr h="371475">
                <a:tc>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34290" algn="l" rtl="0" eaLnBrk="0">
                        <a:lnSpc>
                          <a:spcPct val="99000"/>
                        </a:lnSpc>
                        <a:spcBef>
                          <a:spcPts val="0"/>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8265"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5181</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GXWAHA</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315">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10490"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1104265" algn="l" rtl="0" eaLnBrk="0">
                        <a:lnSpc>
                          <a:spcPct val="10000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4200、4500、47</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10490" algn="l" rtl="0" eaLnBrk="0">
                        <a:lnSpc>
                          <a:spcPct val="99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543050" algn="l" rtl="0" eaLnBrk="0">
                        <a:lnSpc>
                          <a:spcPts val="1415"/>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11.42m³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91490" algn="l" rtl="0" eaLnBrk="0">
                        <a:lnSpc>
                          <a:spcPct val="99000"/>
                        </a:lnSpc>
                        <a:spcBef>
                          <a:spcPts val="5"/>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419100" algn="l" rtl="0" eaLnBrk="0">
                        <a:lnSpc>
                          <a:spcPct val="9900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5"/>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234950" algn="l" rtl="0" eaLnBrk="0">
                        <a:lnSpc>
                          <a:spcPct val="96000"/>
                        </a:lnSpc>
                        <a:spcBef>
                          <a:spcPts val="0"/>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8770,8705(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450215" algn="l" rtl="0" eaLnBrk="0">
                        <a:lnSpc>
                          <a:spcPct val="96000"/>
                        </a:lnSpc>
                        <a:spcBef>
                          <a:spcPts val="0"/>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9100(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10" name="table 810"/>
          <p:cNvGraphicFramePr>
            <a:graphicFrameLocks noGrp="1"/>
          </p:cNvGraphicFramePr>
          <p:nvPr/>
        </p:nvGraphicFramePr>
        <p:xfrm>
          <a:off x="15735225" y="5057769"/>
          <a:ext cx="4318000" cy="1809115"/>
        </p:xfrm>
        <a:graphic>
          <a:graphicData uri="http://schemas.openxmlformats.org/drawingml/2006/table">
            <a:tbl>
              <a:tblPr/>
              <a:tblGrid>
                <a:gridCol w="650875"/>
                <a:gridCol w="762000"/>
                <a:gridCol w="1416050"/>
                <a:gridCol w="1489075"/>
              </a:tblGrid>
              <a:tr h="364490">
                <a:tc>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34925" algn="l" rtl="0" eaLnBrk="0">
                        <a:lnSpc>
                          <a:spcPct val="99000"/>
                        </a:lnSpc>
                        <a:spcBef>
                          <a:spcPts val="0"/>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900" dirty="0">
                        <a:latin typeface="Arial" panose="020B0604020202020204"/>
                        <a:ea typeface="Arial" panose="020B0604020202020204"/>
                        <a:cs typeface="Arial" panose="020B0604020202020204"/>
                      </a:endParaRPr>
                    </a:p>
                    <a:p>
                      <a:pPr marL="1390650" algn="l" rtl="0" eaLnBrk="0">
                        <a:lnSpc>
                          <a:spcPct val="82000"/>
                        </a:lnSpc>
                        <a:spcBef>
                          <a:spcPts val="0"/>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GQXD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830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42875" algn="l" rtl="0" eaLnBrk="0">
                        <a:lnSpc>
                          <a:spcPct val="98000"/>
                        </a:lnSpc>
                        <a:spcBef>
                          <a:spcPts val="0"/>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1536065" algn="l" rtl="0" eaLnBrk="0">
                        <a:lnSpc>
                          <a:spcPct val="100000"/>
                        </a:lnSpc>
                        <a:spcBef>
                          <a:spcPts val="0"/>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4700(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04775" algn="l" rtl="0" eaLnBrk="0">
                        <a:lnSpc>
                          <a:spcPct val="99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682750" algn="l" rtl="0" eaLnBrk="0">
                        <a:lnSpc>
                          <a:spcPts val="1415"/>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11.5</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spcBef>
                          <a:spcPts val="5"/>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412115" algn="l" rtl="0" eaLnBrk="0">
                        <a:lnSpc>
                          <a:spcPct val="9900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50850" algn="l" rtl="0" eaLnBrk="0">
                        <a:lnSpc>
                          <a:spcPct val="9900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228600" algn="l" rtl="0" eaLnBrk="0">
                        <a:lnSpc>
                          <a:spcPct val="96000"/>
                        </a:lnSpc>
                        <a:spcBef>
                          <a:spcPts val="0"/>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9180,9115(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3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0"/>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8690(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812" name="textbox 812"/>
          <p:cNvSpPr/>
          <p:nvPr/>
        </p:nvSpPr>
        <p:spPr>
          <a:xfrm>
            <a:off x="15713118" y="4278312"/>
            <a:ext cx="169227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7070">
                    <a:alpha val="100000"/>
                  </a:srgbClr>
                </a:solidFill>
                <a:latin typeface="Arial" panose="020B0604020202020204"/>
                <a:ea typeface="Arial" panose="020B0604020202020204"/>
                <a:cs typeface="Arial" panose="020B0604020202020204"/>
              </a:rPr>
              <a:t>CLEANING</a:t>
            </a:r>
            <a:r>
              <a:rPr sz="600" kern="0" spc="20" dirty="0">
                <a:solidFill>
                  <a:srgbClr val="807070">
                    <a:alpha val="100000"/>
                  </a:srgbClr>
                </a:solidFill>
                <a:latin typeface="Arial" panose="020B0604020202020204"/>
                <a:ea typeface="Arial" panose="020B0604020202020204"/>
                <a:cs typeface="Arial" panose="020B0604020202020204"/>
              </a:rPr>
              <a:t> </a:t>
            </a:r>
            <a:r>
              <a:rPr sz="600" kern="0" spc="0" dirty="0">
                <a:solidFill>
                  <a:srgbClr val="807070">
                    <a:alpha val="100000"/>
                  </a:srgbClr>
                </a:solidFill>
                <a:latin typeface="Arial" panose="020B0604020202020204"/>
                <a:ea typeface="Arial" panose="020B0604020202020204"/>
                <a:cs typeface="Arial" panose="020B0604020202020204"/>
              </a:rPr>
              <a:t>CAR</a:t>
            </a:r>
            <a:r>
              <a:rPr sz="600" kern="0" spc="20" dirty="0">
                <a:solidFill>
                  <a:srgbClr val="807070">
                    <a:alpha val="100000"/>
                  </a:srgbClr>
                </a:solidFill>
                <a:latin typeface="Arial" panose="020B0604020202020204"/>
                <a:ea typeface="Arial" panose="020B0604020202020204"/>
                <a:cs typeface="Arial" panose="020B0604020202020204"/>
              </a:rPr>
              <a:t> </a:t>
            </a:r>
            <a:r>
              <a:rPr sz="600" kern="0" spc="0" dirty="0">
                <a:solidFill>
                  <a:srgbClr val="80707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marL="12700" algn="l" rtl="0" eaLnBrk="0">
              <a:lnSpc>
                <a:spcPct val="96000"/>
              </a:lnSpc>
              <a:spcBef>
                <a:spcPts val="710"/>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东风天锦高压清洗车</a:t>
            </a:r>
            <a:endParaRPr sz="1400" dirty="0">
              <a:latin typeface="黑体" panose="02010609060101010101" charset="-122"/>
              <a:ea typeface="黑体" panose="02010609060101010101" charset="-122"/>
              <a:cs typeface="黑体" panose="02010609060101010101" charset="-122"/>
            </a:endParaRPr>
          </a:p>
          <a:p>
            <a:pPr algn="l" rtl="0" eaLnBrk="0">
              <a:lnSpc>
                <a:spcPct val="104000"/>
              </a:lnSpc>
            </a:pPr>
            <a:endParaRPr sz="1100" dirty="0">
              <a:latin typeface="Arial" panose="020B0604020202020204"/>
              <a:ea typeface="Arial" panose="020B0604020202020204"/>
              <a:cs typeface="Arial" panose="020B0604020202020204"/>
            </a:endParaRPr>
          </a:p>
          <a:p>
            <a:pPr marL="12700" algn="l" rtl="0" eaLnBrk="0">
              <a:lnSpc>
                <a:spcPct val="97000"/>
              </a:lnSpc>
              <a:spcBef>
                <a:spcPts val="5"/>
              </a:spcBef>
            </a:pPr>
            <a:r>
              <a:rPr sz="600" kern="0" spc="0" dirty="0">
                <a:solidFill>
                  <a:srgbClr val="000000">
                    <a:alpha val="100000"/>
                  </a:srgbClr>
                </a:solidFill>
                <a:latin typeface="Arial" panose="020B0604020202020204"/>
                <a:ea typeface="Arial" panose="020B0604020202020204"/>
                <a:cs typeface="Arial" panose="020B0604020202020204"/>
              </a:rPr>
              <a:t>THE</a:t>
            </a:r>
            <a:r>
              <a:rPr sz="600" kern="0" spc="4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MAIN</a:t>
            </a:r>
            <a:r>
              <a:rPr sz="600" kern="0" spc="5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PA</a:t>
            </a:r>
            <a:r>
              <a:rPr sz="600" kern="0" spc="-10" dirty="0">
                <a:solidFill>
                  <a:srgbClr val="000000">
                    <a:alpha val="100000"/>
                  </a:srgbClr>
                </a:solidFill>
                <a:latin typeface="Arial" panose="020B0604020202020204"/>
                <a:ea typeface="Arial" panose="020B0604020202020204"/>
                <a:cs typeface="Arial" panose="020B0604020202020204"/>
              </a:rPr>
              <a:t>RAMETERS</a:t>
            </a:r>
            <a:endParaRPr sz="600" dirty="0">
              <a:latin typeface="Arial" panose="020B0604020202020204"/>
              <a:ea typeface="Arial" panose="020B0604020202020204"/>
              <a:cs typeface="Arial" panose="020B0604020202020204"/>
            </a:endParaRPr>
          </a:p>
        </p:txBody>
      </p:sp>
      <p:sp>
        <p:nvSpPr>
          <p:cNvPr id="814" name="textbox 814"/>
          <p:cNvSpPr/>
          <p:nvPr/>
        </p:nvSpPr>
        <p:spPr>
          <a:xfrm>
            <a:off x="18284789" y="489853"/>
            <a:ext cx="1724660" cy="70167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algn="r" rtl="0" eaLnBrk="0">
              <a:lnSpc>
                <a:spcPct val="93000"/>
              </a:lnSpc>
            </a:pPr>
            <a:r>
              <a:rPr sz="2900" kern="0" spc="-240" dirty="0">
                <a:solidFill>
                  <a:srgbClr val="50A050">
                    <a:alpha val="100000"/>
                  </a:srgbClr>
                </a:solidFill>
                <a:latin typeface="黑体" panose="02010609060101010101" charset="-122"/>
                <a:ea typeface="黑体" panose="02010609060101010101" charset="-122"/>
                <a:cs typeface="黑体" panose="02010609060101010101" charset="-122"/>
              </a:rPr>
              <a:t>程力</a:t>
            </a:r>
            <a:r>
              <a:rPr sz="2900" kern="0" spc="-230" dirty="0">
                <a:solidFill>
                  <a:srgbClr val="109050">
                    <a:alpha val="100000"/>
                  </a:srgbClr>
                </a:solidFill>
                <a:latin typeface="黑体" panose="02010609060101010101" charset="-122"/>
                <a:ea typeface="黑体" panose="02010609060101010101" charset="-122"/>
                <a:cs typeface="黑体" panose="02010609060101010101" charset="-122"/>
              </a:rPr>
              <a:t>重</a:t>
            </a:r>
            <a:r>
              <a:rPr sz="2900" kern="0" spc="-130" dirty="0">
                <a:solidFill>
                  <a:srgbClr val="50A05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a:p>
            <a:pPr marL="310515" algn="l" rtl="0" eaLnBrk="0">
              <a:lnSpc>
                <a:spcPct val="82000"/>
              </a:lnSpc>
              <a:spcBef>
                <a:spcPts val="25"/>
              </a:spcBef>
            </a:pPr>
            <a:r>
              <a:rPr sz="2100" b="1" kern="0" spc="0" dirty="0">
                <a:solidFill>
                  <a:srgbClr val="D0FFF0">
                    <a:alpha val="100000"/>
                  </a:srgbClr>
                </a:solidFill>
                <a:latin typeface="Arial" panose="020B0604020202020204"/>
                <a:ea typeface="Arial" panose="020B0604020202020204"/>
                <a:cs typeface="Arial" panose="020B0604020202020204"/>
              </a:rPr>
              <a:t>CLWH</a:t>
            </a:r>
            <a:endParaRPr sz="2100" dirty="0">
              <a:latin typeface="Arial" panose="020B0604020202020204"/>
              <a:ea typeface="Arial" panose="020B0604020202020204"/>
              <a:cs typeface="Arial" panose="020B0604020202020204"/>
            </a:endParaRPr>
          </a:p>
        </p:txBody>
      </p:sp>
      <p:sp>
        <p:nvSpPr>
          <p:cNvPr id="816" name="textbox 816"/>
          <p:cNvSpPr/>
          <p:nvPr/>
        </p:nvSpPr>
        <p:spPr>
          <a:xfrm>
            <a:off x="422275" y="533864"/>
            <a:ext cx="1793875" cy="619759"/>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algn="r" rtl="0" eaLnBrk="0">
              <a:lnSpc>
                <a:spcPct val="84000"/>
              </a:lnSpc>
            </a:pPr>
            <a:r>
              <a:rPr sz="2800" kern="0" spc="-250" dirty="0">
                <a:solidFill>
                  <a:srgbClr val="50A050">
                    <a:alpha val="100000"/>
                  </a:srgbClr>
                </a:solidFill>
                <a:latin typeface="黑体" panose="02010609060101010101" charset="-122"/>
                <a:ea typeface="黑体" panose="02010609060101010101" charset="-122"/>
                <a:cs typeface="黑体" panose="02010609060101010101" charset="-122"/>
              </a:rPr>
              <a:t>程力</a:t>
            </a:r>
            <a:r>
              <a:rPr sz="2800" kern="0" spc="-25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a:p>
            <a:pPr marL="335915" algn="l" rtl="0" eaLnBrk="0">
              <a:lnSpc>
                <a:spcPct val="81000"/>
              </a:lnSpc>
              <a:spcBef>
                <a:spcPts val="0"/>
              </a:spcBef>
            </a:pPr>
            <a:r>
              <a:rPr sz="1900" b="1" kern="0" spc="-30" dirty="0">
                <a:solidFill>
                  <a:srgbClr val="FFFFFF">
                    <a:alpha val="100000"/>
                  </a:srgbClr>
                </a:solidFill>
                <a:latin typeface="Arial" panose="020B0604020202020204"/>
                <a:ea typeface="Arial" panose="020B0604020202020204"/>
                <a:cs typeface="Arial" panose="020B0604020202020204"/>
              </a:rPr>
              <a:t>CLWHI</a:t>
            </a:r>
            <a:endParaRPr sz="1900" dirty="0">
              <a:latin typeface="Arial" panose="020B0604020202020204"/>
              <a:ea typeface="Arial" panose="020B0604020202020204"/>
              <a:cs typeface="Arial" panose="020B0604020202020204"/>
            </a:endParaRPr>
          </a:p>
        </p:txBody>
      </p:sp>
      <p:sp>
        <p:nvSpPr>
          <p:cNvPr id="818" name="textbox 818"/>
          <p:cNvSpPr/>
          <p:nvPr/>
        </p:nvSpPr>
        <p:spPr>
          <a:xfrm>
            <a:off x="10633077" y="4278312"/>
            <a:ext cx="132397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7070">
                    <a:alpha val="100000"/>
                  </a:srgbClr>
                </a:solidFill>
                <a:latin typeface="Arial" panose="020B0604020202020204"/>
                <a:ea typeface="Arial" panose="020B0604020202020204"/>
                <a:cs typeface="Arial" panose="020B0604020202020204"/>
              </a:rPr>
              <a:t>SEPTIC TRUC</a:t>
            </a:r>
            <a:r>
              <a:rPr sz="600" kern="0" spc="0" dirty="0">
                <a:solidFill>
                  <a:srgbClr val="807070">
                    <a:alpha val="100000"/>
                  </a:srgbClr>
                </a:solidFill>
                <a:latin typeface="Arial" panose="020B0604020202020204"/>
                <a:ea typeface="Arial" panose="020B0604020202020204"/>
                <a:cs typeface="Arial" panose="020B0604020202020204"/>
              </a:rPr>
              <a:t>K SERIES</a:t>
            </a:r>
            <a:endParaRPr sz="600" dirty="0">
              <a:latin typeface="Arial" panose="020B0604020202020204"/>
              <a:ea typeface="Arial" panose="020B0604020202020204"/>
              <a:cs typeface="Arial" panose="020B0604020202020204"/>
            </a:endParaRPr>
          </a:p>
          <a:p>
            <a:pPr marL="12700" algn="l" rtl="0" eaLnBrk="0">
              <a:lnSpc>
                <a:spcPct val="96000"/>
              </a:lnSpc>
              <a:spcBef>
                <a:spcPts val="660"/>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东风天锦吸污车</a:t>
            </a:r>
            <a:endParaRPr sz="14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59000"/>
              </a:lnSpc>
            </a:pPr>
            <a:endParaRPr sz="100" dirty="0">
              <a:latin typeface="Arial" panose="020B0604020202020204"/>
              <a:ea typeface="Arial" panose="020B0604020202020204"/>
              <a:cs typeface="Arial" panose="020B0604020202020204"/>
            </a:endParaRPr>
          </a:p>
          <a:p>
            <a:pPr marL="12700" algn="l" rtl="0" eaLnBrk="0">
              <a:lnSpc>
                <a:spcPct val="97000"/>
              </a:lnSpc>
              <a:spcBef>
                <a:spcPts val="0"/>
              </a:spcBef>
            </a:pPr>
            <a:r>
              <a:rPr sz="600" kern="0" spc="0" dirty="0">
                <a:solidFill>
                  <a:srgbClr val="000000">
                    <a:alpha val="100000"/>
                  </a:srgbClr>
                </a:solidFill>
                <a:latin typeface="Arial" panose="020B0604020202020204"/>
                <a:ea typeface="Arial" panose="020B0604020202020204"/>
                <a:cs typeface="Arial" panose="020B0604020202020204"/>
              </a:rPr>
              <a:t>THE</a:t>
            </a:r>
            <a:r>
              <a:rPr sz="600" kern="0" spc="10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MAIN</a:t>
            </a:r>
            <a:r>
              <a:rPr sz="600" kern="0" spc="5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820" name="textbox 820"/>
          <p:cNvSpPr/>
          <p:nvPr/>
        </p:nvSpPr>
        <p:spPr>
          <a:xfrm>
            <a:off x="5451396" y="4278312"/>
            <a:ext cx="132397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7070">
                    <a:alpha val="100000"/>
                  </a:srgbClr>
                </a:solidFill>
                <a:latin typeface="Arial" panose="020B0604020202020204"/>
                <a:ea typeface="Arial" panose="020B0604020202020204"/>
                <a:cs typeface="Arial" panose="020B0604020202020204"/>
              </a:rPr>
              <a:t>SLUDGE</a:t>
            </a:r>
            <a:r>
              <a:rPr sz="600" kern="0" spc="20" dirty="0">
                <a:solidFill>
                  <a:srgbClr val="807070">
                    <a:alpha val="100000"/>
                  </a:srgbClr>
                </a:solidFill>
                <a:latin typeface="Arial" panose="020B0604020202020204"/>
                <a:ea typeface="Arial" panose="020B0604020202020204"/>
                <a:cs typeface="Arial" panose="020B0604020202020204"/>
              </a:rPr>
              <a:t> </a:t>
            </a:r>
            <a:r>
              <a:rPr sz="600" kern="0" spc="0" dirty="0">
                <a:solidFill>
                  <a:srgbClr val="807070">
                    <a:alpha val="100000"/>
                  </a:srgbClr>
                </a:solidFill>
                <a:latin typeface="Arial" panose="020B0604020202020204"/>
                <a:ea typeface="Arial" panose="020B0604020202020204"/>
                <a:cs typeface="Arial" panose="020B0604020202020204"/>
              </a:rPr>
              <a:t>TRUCK</a:t>
            </a:r>
            <a:r>
              <a:rPr sz="600" kern="0" spc="20" dirty="0">
                <a:solidFill>
                  <a:srgbClr val="807070">
                    <a:alpha val="100000"/>
                  </a:srgbClr>
                </a:solidFill>
                <a:latin typeface="Arial" panose="020B0604020202020204"/>
                <a:ea typeface="Arial" panose="020B0604020202020204"/>
                <a:cs typeface="Arial" panose="020B0604020202020204"/>
              </a:rPr>
              <a:t> </a:t>
            </a:r>
            <a:r>
              <a:rPr sz="600" kern="0" spc="0" dirty="0">
                <a:solidFill>
                  <a:srgbClr val="80707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marL="12700" algn="l" rtl="0" eaLnBrk="0">
              <a:lnSpc>
                <a:spcPct val="95000"/>
              </a:lnSpc>
              <a:spcBef>
                <a:spcPts val="720"/>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重汽豪沃污泥车</a:t>
            </a:r>
            <a:endParaRPr sz="1400" dirty="0">
              <a:latin typeface="黑体" panose="02010609060101010101" charset="-122"/>
              <a:ea typeface="黑体" panose="02010609060101010101" charset="-122"/>
              <a:cs typeface="黑体" panose="02010609060101010101" charset="-122"/>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57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000000">
                    <a:alpha val="100000"/>
                  </a:srgbClr>
                </a:solidFill>
                <a:latin typeface="Arial" panose="020B0604020202020204"/>
                <a:ea typeface="Arial" panose="020B0604020202020204"/>
                <a:cs typeface="Arial" panose="020B0604020202020204"/>
              </a:rPr>
              <a:t>THE</a:t>
            </a:r>
            <a:r>
              <a:rPr sz="600" kern="0" spc="5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MAIN</a:t>
            </a:r>
            <a:r>
              <a:rPr sz="600" kern="0" spc="5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822" name="textbox 822"/>
          <p:cNvSpPr/>
          <p:nvPr/>
        </p:nvSpPr>
        <p:spPr>
          <a:xfrm>
            <a:off x="10633077" y="509568"/>
            <a:ext cx="2044064" cy="4552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970"/>
              </a:lnSpc>
            </a:pPr>
            <a:r>
              <a:rPr sz="800" kern="0" spc="0" dirty="0">
                <a:solidFill>
                  <a:srgbClr val="000000">
                    <a:alpha val="100000"/>
                  </a:srgbClr>
                </a:solidFill>
                <a:latin typeface="Arial" panose="020B0604020202020204"/>
                <a:ea typeface="Arial" panose="020B0604020202020204"/>
                <a:cs typeface="Arial" panose="020B0604020202020204"/>
              </a:rPr>
              <a:t>GUARDRAIL</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CLEANING</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VEHICLE</a:t>
            </a:r>
            <a:r>
              <a:rPr sz="800" kern="0" spc="-1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marL="15240" algn="l" rtl="0" eaLnBrk="0">
              <a:lnSpc>
                <a:spcPct val="96000"/>
              </a:lnSpc>
              <a:spcBef>
                <a:spcPts val="450"/>
              </a:spcBef>
            </a:pPr>
            <a:r>
              <a:rPr sz="1700" b="1" kern="0" spc="10" dirty="0">
                <a:solidFill>
                  <a:srgbClr val="109050">
                    <a:alpha val="100000"/>
                  </a:srgbClr>
                </a:solidFill>
                <a:latin typeface="黑体" panose="02010609060101010101" charset="-122"/>
                <a:ea typeface="黑体" panose="02010609060101010101" charset="-122"/>
                <a:cs typeface="黑体" panose="02010609060101010101" charset="-122"/>
              </a:rPr>
              <a:t>护栏清洗车系列</a:t>
            </a:r>
            <a:endParaRPr sz="1700" dirty="0">
              <a:latin typeface="黑体" panose="02010609060101010101" charset="-122"/>
              <a:ea typeface="黑体" panose="02010609060101010101" charset="-122"/>
              <a:cs typeface="黑体" panose="02010609060101010101" charset="-122"/>
            </a:endParaRPr>
          </a:p>
        </p:txBody>
      </p:sp>
      <p:sp>
        <p:nvSpPr>
          <p:cNvPr id="824" name="textbox 824"/>
          <p:cNvSpPr/>
          <p:nvPr/>
        </p:nvSpPr>
        <p:spPr>
          <a:xfrm>
            <a:off x="422275" y="4313145"/>
            <a:ext cx="1165225" cy="69595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75"/>
              </a:lnSpc>
            </a:pPr>
            <a:r>
              <a:rPr sz="600" kern="0" spc="20" dirty="0">
                <a:solidFill>
                  <a:srgbClr val="000000">
                    <a:alpha val="100000"/>
                  </a:srgbClr>
                </a:solidFill>
                <a:latin typeface="Arial" panose="020B0604020202020204"/>
                <a:ea typeface="Arial" panose="020B0604020202020204"/>
                <a:cs typeface="Arial" panose="020B0604020202020204"/>
              </a:rPr>
              <a:t>sUCTIONTRUCK SERIES</a:t>
            </a:r>
            <a:endParaRPr sz="600" dirty="0">
              <a:latin typeface="Arial" panose="020B0604020202020204"/>
              <a:ea typeface="Arial" panose="020B0604020202020204"/>
              <a:cs typeface="Arial" panose="020B0604020202020204"/>
            </a:endParaRPr>
          </a:p>
          <a:p>
            <a:pPr marL="12700" algn="l" rtl="0" eaLnBrk="0">
              <a:lnSpc>
                <a:spcPct val="96000"/>
              </a:lnSpc>
              <a:spcBef>
                <a:spcPts val="360"/>
              </a:spcBef>
            </a:pPr>
            <a:r>
              <a:rPr sz="1400" kern="0" spc="20" dirty="0">
                <a:solidFill>
                  <a:srgbClr val="109050">
                    <a:alpha val="100000"/>
                  </a:srgbClr>
                </a:solidFill>
                <a:latin typeface="黑体" panose="02010609060101010101" charset="-122"/>
                <a:ea typeface="黑体" panose="02010609060101010101" charset="-122"/>
                <a:cs typeface="黑体" panose="02010609060101010101" charset="-122"/>
              </a:rPr>
              <a:t>东风</a:t>
            </a:r>
            <a:r>
              <a:rPr sz="1400" kern="0" spc="20" dirty="0">
                <a:solidFill>
                  <a:srgbClr val="109050">
                    <a:alpha val="100000"/>
                  </a:srgbClr>
                </a:solidFill>
                <a:latin typeface="Arial" panose="020B0604020202020204"/>
                <a:ea typeface="Arial" panose="020B0604020202020204"/>
                <a:cs typeface="Arial" panose="020B0604020202020204"/>
              </a:rPr>
              <a:t>D9</a:t>
            </a:r>
            <a:r>
              <a:rPr sz="1400" kern="0" spc="20" dirty="0">
                <a:solidFill>
                  <a:srgbClr val="109050">
                    <a:alpha val="100000"/>
                  </a:srgbClr>
                </a:solidFill>
                <a:latin typeface="黑体" panose="02010609060101010101" charset="-122"/>
                <a:ea typeface="黑体" panose="02010609060101010101" charset="-122"/>
                <a:cs typeface="黑体" panose="02010609060101010101" charset="-122"/>
              </a:rPr>
              <a:t>吸污车</a:t>
            </a:r>
            <a:endParaRPr sz="1400" dirty="0">
              <a:latin typeface="黑体" panose="02010609060101010101" charset="-122"/>
              <a:ea typeface="黑体" panose="02010609060101010101" charset="-122"/>
              <a:cs typeface="黑体" panose="02010609060101010101" charset="-122"/>
            </a:endParaRPr>
          </a:p>
          <a:p>
            <a:pPr marL="164465" algn="l" rtl="0" eaLnBrk="0">
              <a:lnSpc>
                <a:spcPct val="96000"/>
              </a:lnSpc>
              <a:spcBef>
                <a:spcPts val="235"/>
              </a:spcBef>
            </a:pPr>
            <a:r>
              <a:rPr sz="1100" kern="0" spc="3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a:p>
            <a:pPr algn="l" rtl="0" eaLnBrk="0">
              <a:lnSpc>
                <a:spcPct val="104000"/>
              </a:lnSpc>
            </a:pPr>
            <a:endParaRPr sz="200" dirty="0">
              <a:latin typeface="Arial" panose="020B0604020202020204"/>
              <a:ea typeface="Arial" panose="020B0604020202020204"/>
              <a:cs typeface="Arial" panose="020B0604020202020204"/>
            </a:endParaRPr>
          </a:p>
          <a:p>
            <a:pPr marL="12700" algn="l" rtl="0" eaLnBrk="0">
              <a:lnSpc>
                <a:spcPts val="775"/>
              </a:lnSpc>
            </a:pPr>
            <a:r>
              <a:rPr sz="600" kern="0" spc="0" dirty="0">
                <a:solidFill>
                  <a:srgbClr val="000000">
                    <a:alpha val="100000"/>
                  </a:srgbClr>
                </a:solidFill>
                <a:latin typeface="Arial" panose="020B0604020202020204"/>
                <a:ea typeface="Arial" panose="020B0604020202020204"/>
                <a:cs typeface="Arial" panose="020B0604020202020204"/>
              </a:rPr>
              <a:t>THE</a:t>
            </a:r>
            <a:r>
              <a:rPr sz="600" kern="0" spc="4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MAIN</a:t>
            </a:r>
            <a:r>
              <a:rPr sz="600" kern="0" spc="5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PARAMETER</a:t>
            </a:r>
            <a:r>
              <a:rPr sz="600" kern="0" spc="-10" dirty="0">
                <a:solidFill>
                  <a:srgbClr val="000000">
                    <a:alpha val="100000"/>
                  </a:srgbClr>
                </a:solidFill>
                <a:latin typeface="Arial" panose="020B0604020202020204"/>
                <a:ea typeface="Arial" panose="020B0604020202020204"/>
                <a:cs typeface="Arial" panose="020B0604020202020204"/>
              </a:rPr>
              <a:t>S</a:t>
            </a:r>
            <a:endParaRPr sz="600" dirty="0">
              <a:latin typeface="Arial" panose="020B0604020202020204"/>
              <a:ea typeface="Arial" panose="020B0604020202020204"/>
              <a:cs typeface="Arial" panose="020B0604020202020204"/>
            </a:endParaRPr>
          </a:p>
        </p:txBody>
      </p:sp>
      <p:sp>
        <p:nvSpPr>
          <p:cNvPr id="826" name="textbox 826"/>
          <p:cNvSpPr/>
          <p:nvPr/>
        </p:nvSpPr>
        <p:spPr>
          <a:xfrm>
            <a:off x="8569408" y="509434"/>
            <a:ext cx="1294130" cy="45529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70"/>
              </a:lnSpc>
            </a:pPr>
            <a:r>
              <a:rPr sz="800" kern="0" spc="10" dirty="0">
                <a:solidFill>
                  <a:srgbClr val="000000">
                    <a:alpha val="100000"/>
                  </a:srgbClr>
                </a:solidFill>
                <a:latin typeface="Arial" panose="020B0604020202020204"/>
                <a:ea typeface="Arial" panose="020B0604020202020204"/>
                <a:cs typeface="Arial" panose="020B0604020202020204"/>
              </a:rPr>
              <a:t>SUCTION TRUCK SER</a:t>
            </a:r>
            <a:r>
              <a:rPr sz="800" kern="0" spc="0" dirty="0">
                <a:solidFill>
                  <a:srgbClr val="000000">
                    <a:alpha val="100000"/>
                  </a:srgbClr>
                </a:solidFill>
                <a:latin typeface="Arial" panose="020B0604020202020204"/>
                <a:ea typeface="Arial" panose="020B0604020202020204"/>
                <a:cs typeface="Arial" panose="020B0604020202020204"/>
              </a:rPr>
              <a:t>IES</a:t>
            </a:r>
            <a:endParaRPr sz="800" dirty="0">
              <a:latin typeface="Arial" panose="020B0604020202020204"/>
              <a:ea typeface="Arial" panose="020B0604020202020204"/>
              <a:cs typeface="Arial" panose="020B0604020202020204"/>
            </a:endParaRPr>
          </a:p>
          <a:p>
            <a:pPr algn="r" rtl="0" eaLnBrk="0">
              <a:lnSpc>
                <a:spcPct val="96000"/>
              </a:lnSpc>
              <a:spcBef>
                <a:spcPts val="450"/>
              </a:spcBef>
            </a:pPr>
            <a:r>
              <a:rPr sz="1700" b="1" kern="0" spc="0" dirty="0">
                <a:solidFill>
                  <a:srgbClr val="109050">
                    <a:alpha val="100000"/>
                  </a:srgbClr>
                </a:solidFill>
                <a:latin typeface="黑体" panose="02010609060101010101" charset="-122"/>
                <a:ea typeface="黑体" panose="02010609060101010101" charset="-122"/>
                <a:cs typeface="黑体" panose="02010609060101010101" charset="-122"/>
              </a:rPr>
              <a:t>吸污车系列</a:t>
            </a:r>
            <a:endParaRPr sz="1700" dirty="0">
              <a:latin typeface="黑体" panose="02010609060101010101" charset="-122"/>
              <a:ea typeface="黑体" panose="02010609060101010101" charset="-122"/>
              <a:cs typeface="黑体" panose="02010609060101010101" charset="-122"/>
            </a:endParaRPr>
          </a:p>
        </p:txBody>
      </p:sp>
      <p:sp>
        <p:nvSpPr>
          <p:cNvPr id="828" name="textbox 828"/>
          <p:cNvSpPr/>
          <p:nvPr/>
        </p:nvSpPr>
        <p:spPr>
          <a:xfrm>
            <a:off x="606485" y="7089339"/>
            <a:ext cx="1144905" cy="10922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660"/>
              </a:lnSpc>
            </a:pPr>
            <a:r>
              <a:rPr sz="500" kern="0" spc="3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5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500" kern="0" spc="3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5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500" kern="0" spc="30" dirty="0">
                <a:solidFill>
                  <a:srgbClr val="206070">
                    <a:alpha val="100000"/>
                  </a:srgbClr>
                </a:solidFill>
                <a:latin typeface="黑体" panose="02010609060101010101" charset="-122"/>
                <a:ea typeface="黑体" panose="02010609060101010101" charset="-122"/>
                <a:cs typeface="黑体" panose="02010609060101010101" charset="-122"/>
              </a:rPr>
              <a:t>·求创新</a:t>
            </a:r>
            <a:r>
              <a:rPr sz="5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500" kern="0" spc="30" dirty="0">
                <a:solidFill>
                  <a:srgbClr val="206070">
                    <a:alpha val="100000"/>
                  </a:srgbClr>
                </a:solidFill>
                <a:latin typeface="黑体" panose="02010609060101010101" charset="-122"/>
                <a:ea typeface="黑体" panose="02010609060101010101" charset="-122"/>
                <a:cs typeface="黑体" panose="02010609060101010101" charset="-122"/>
              </a:rPr>
              <a:t>·赢服</a:t>
            </a:r>
            <a:r>
              <a:rPr sz="500" kern="0" spc="30" dirty="0">
                <a:solidFill>
                  <a:srgbClr val="409070">
                    <a:alpha val="100000"/>
                  </a:srgbClr>
                </a:solidFill>
                <a:latin typeface="黑体" panose="02010609060101010101" charset="-122"/>
                <a:ea typeface="黑体" panose="02010609060101010101" charset="-122"/>
                <a:cs typeface="黑体" panose="02010609060101010101" charset="-122"/>
              </a:rPr>
              <a:t>务</a:t>
            </a:r>
            <a:endParaRPr sz="500" dirty="0">
              <a:latin typeface="黑体" panose="02010609060101010101" charset="-122"/>
              <a:ea typeface="黑体" panose="02010609060101010101" charset="-122"/>
              <a:cs typeface="黑体" panose="02010609060101010101" charset="-122"/>
            </a:endParaRPr>
          </a:p>
        </p:txBody>
      </p:sp>
      <p:sp>
        <p:nvSpPr>
          <p:cNvPr id="830" name="textbox 830"/>
          <p:cNvSpPr/>
          <p:nvPr/>
        </p:nvSpPr>
        <p:spPr>
          <a:xfrm>
            <a:off x="18748364" y="7095681"/>
            <a:ext cx="1133475"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重信誉</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·讲质量</a:t>
            </a:r>
            <a:r>
              <a:rPr sz="600" kern="0" spc="-50" dirty="0">
                <a:solidFill>
                  <a:srgbClr val="206070">
                    <a:alpha val="100000"/>
                  </a:srgbClr>
                </a:solidFill>
                <a:latin typeface="黑体" panose="02010609060101010101" charset="-122"/>
                <a:ea typeface="黑体" panose="02010609060101010101" charset="-122"/>
                <a:cs typeface="黑体" panose="02010609060101010101" charset="-122"/>
              </a:rPr>
              <a:t> </a:t>
            </a:r>
            <a:r>
              <a:rPr sz="600" kern="0" spc="-30" dirty="0">
                <a:solidFill>
                  <a:srgbClr val="206070">
                    <a:alpha val="100000"/>
                  </a:srgbClr>
                </a:solidFill>
                <a:latin typeface="黑体" panose="02010609060101010101" charset="-122"/>
                <a:ea typeface="黑体" panose="02010609060101010101" charset="-122"/>
                <a:cs typeface="黑体" panose="02010609060101010101" charset="-122"/>
              </a:rPr>
              <a:t>·</a:t>
            </a:r>
            <a:r>
              <a:rPr sz="600" kern="0" spc="-40" dirty="0">
                <a:solidFill>
                  <a:srgbClr val="206070">
                    <a:alpha val="100000"/>
                  </a:srgbClr>
                </a:solidFill>
                <a:latin typeface="黑体" panose="02010609060101010101" charset="-122"/>
                <a:ea typeface="黑体" panose="02010609060101010101" charset="-122"/>
                <a:cs typeface="黑体" panose="02010609060101010101" charset="-122"/>
              </a:rPr>
              <a:t>求创新-赢服务</a:t>
            </a:r>
            <a:endParaRPr sz="6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2" name="picture 832"/>
          <p:cNvPicPr>
            <a:picLocks noChangeAspect="1"/>
          </p:cNvPicPr>
          <p:nvPr/>
        </p:nvPicPr>
        <p:blipFill>
          <a:blip r:embed="rId1"/>
          <a:stretch>
            <a:fillRect/>
          </a:stretch>
        </p:blipFill>
        <p:spPr>
          <a:xfrm rot="21600000">
            <a:off x="0" y="0"/>
            <a:ext cx="20529550" cy="7569200"/>
          </a:xfrm>
          <a:prstGeom prst="rect">
            <a:avLst/>
          </a:prstGeom>
        </p:spPr>
      </p:pic>
      <p:pic>
        <p:nvPicPr>
          <p:cNvPr id="834" name="picture 834"/>
          <p:cNvPicPr>
            <a:picLocks noChangeAspect="1"/>
          </p:cNvPicPr>
          <p:nvPr/>
        </p:nvPicPr>
        <p:blipFill>
          <a:blip r:embed="rId2"/>
          <a:stretch>
            <a:fillRect/>
          </a:stretch>
        </p:blipFill>
        <p:spPr>
          <a:xfrm rot="21600000">
            <a:off x="177785" y="3562368"/>
            <a:ext cx="9150430" cy="3359134"/>
          </a:xfrm>
          <a:prstGeom prst="rect">
            <a:avLst/>
          </a:prstGeom>
        </p:spPr>
      </p:pic>
      <p:sp>
        <p:nvSpPr>
          <p:cNvPr id="836" name="textbox 836"/>
          <p:cNvSpPr/>
          <p:nvPr/>
        </p:nvSpPr>
        <p:spPr>
          <a:xfrm>
            <a:off x="13093775" y="2843378"/>
            <a:ext cx="6764655" cy="276923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4605" algn="l" rtl="0" eaLnBrk="0">
              <a:lnSpc>
                <a:spcPct val="92000"/>
              </a:lnSpc>
            </a:pPr>
            <a:r>
              <a:rPr sz="1100" b="1" kern="0" spc="-80" dirty="0">
                <a:solidFill>
                  <a:srgbClr val="306070">
                    <a:alpha val="100000"/>
                  </a:srgbClr>
                </a:solidFill>
                <a:latin typeface="黑体" panose="02010609060101010101" charset="-122"/>
                <a:ea typeface="黑体" panose="02010609060101010101" charset="-122"/>
                <a:cs typeface="黑体" panose="02010609060101010101" charset="-122"/>
              </a:rPr>
              <a:t>■</a:t>
            </a:r>
            <a:r>
              <a:rPr sz="1100" kern="0" spc="-80" dirty="0">
                <a:solidFill>
                  <a:srgbClr val="000000">
                    <a:alpha val="100000"/>
                  </a:srgbClr>
                </a:solidFill>
                <a:latin typeface="黑体" panose="02010609060101010101" charset="-122"/>
                <a:ea typeface="黑体" panose="02010609060101010101" charset="-122"/>
                <a:cs typeface="黑体" panose="02010609060101010101" charset="-122"/>
              </a:rPr>
              <a:t>一车多箱，一键操作</a:t>
            </a:r>
            <a:endParaRPr sz="1100" dirty="0">
              <a:latin typeface="黑体" panose="02010609060101010101" charset="-122"/>
              <a:ea typeface="黑体" panose="02010609060101010101" charset="-122"/>
              <a:cs typeface="黑体" panose="02010609060101010101" charset="-122"/>
            </a:endParaRPr>
          </a:p>
          <a:p>
            <a:pPr marL="12700" indent="297815" algn="l" rtl="0" eaLnBrk="0">
              <a:lnSpc>
                <a:spcPct val="123000"/>
              </a:lnSpc>
              <a:spcBef>
                <a:spcPts val="10"/>
              </a:spcBef>
            </a:pP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一车可配多箱，提高车辆利用率，减少返程空载浪费。整个动作过程采用先进理念的逻辑控</a:t>
            </a: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制回路，</a:t>
            </a:r>
            <a:r>
              <a:rPr sz="900" kern="0" spc="39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一个按钮</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就能实现所需动作。</a:t>
            </a:r>
            <a:endParaRPr sz="900" dirty="0">
              <a:latin typeface="黑体" panose="02010609060101010101" charset="-122"/>
              <a:ea typeface="黑体" panose="02010609060101010101" charset="-122"/>
              <a:cs typeface="黑体" panose="02010609060101010101" charset="-122"/>
            </a:endParaRPr>
          </a:p>
          <a:p>
            <a:pPr marL="12700" algn="l" rtl="0" eaLnBrk="0">
              <a:lnSpc>
                <a:spcPct val="92000"/>
              </a:lnSpc>
              <a:spcBef>
                <a:spcPts val="865"/>
              </a:spcBef>
            </a:pPr>
            <a:r>
              <a:rPr sz="1100" kern="0" spc="-100" dirty="0">
                <a:solidFill>
                  <a:srgbClr val="306070">
                    <a:alpha val="100000"/>
                  </a:srgbClr>
                </a:solidFill>
                <a:latin typeface="黑体" panose="02010609060101010101" charset="-122"/>
                <a:ea typeface="黑体" panose="02010609060101010101" charset="-122"/>
                <a:cs typeface="黑体" panose="02010609060101010101" charset="-122"/>
              </a:rPr>
              <a:t>■</a:t>
            </a:r>
            <a:r>
              <a:rPr sz="1100" kern="0" spc="-290" dirty="0">
                <a:solidFill>
                  <a:srgbClr val="306070">
                    <a:alpha val="100000"/>
                  </a:srgbClr>
                </a:solidFill>
                <a:latin typeface="黑体" panose="02010609060101010101" charset="-122"/>
                <a:ea typeface="黑体" panose="02010609060101010101" charset="-122"/>
                <a:cs typeface="黑体" panose="02010609060101010101" charset="-122"/>
              </a:rPr>
              <a:t> </a:t>
            </a:r>
            <a:r>
              <a:rPr sz="1100" kern="0" spc="-100" dirty="0">
                <a:solidFill>
                  <a:srgbClr val="000000">
                    <a:alpha val="100000"/>
                  </a:srgbClr>
                </a:solidFill>
                <a:latin typeface="黑体" panose="02010609060101010101" charset="-122"/>
                <a:ea typeface="黑体" panose="02010609060101010101" charset="-122"/>
                <a:cs typeface="黑体" panose="02010609060101010101" charset="-122"/>
              </a:rPr>
              <a:t>智慧联控，便利可靠</a:t>
            </a:r>
            <a:endParaRPr sz="1100" dirty="0">
              <a:latin typeface="黑体" panose="02010609060101010101" charset="-122"/>
              <a:ea typeface="黑体" panose="02010609060101010101" charset="-122"/>
              <a:cs typeface="黑体" panose="02010609060101010101" charset="-122"/>
            </a:endParaRPr>
          </a:p>
          <a:p>
            <a:pPr marL="12700" indent="297815" algn="l" rtl="0" eaLnBrk="0">
              <a:lnSpc>
                <a:spcPct val="119000"/>
              </a:lnSpc>
              <a:spcBef>
                <a:spcPts val="10"/>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采用电液联合控制技术，简化了电路并实现安全互</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锁功能，确保在电控及手控时均可使运动互锁，安全可靠的</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同时为故障处理提供便利。箱体锁采用液压锁紧方式，操作便捷</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a:t>
            </a:r>
            <a:endParaRPr sz="900" dirty="0">
              <a:latin typeface="黑体" panose="02010609060101010101" charset="-122"/>
              <a:ea typeface="黑体" panose="02010609060101010101" charset="-122"/>
              <a:cs typeface="黑体" panose="02010609060101010101" charset="-122"/>
            </a:endParaRPr>
          </a:p>
          <a:p>
            <a:pPr marL="12700" algn="l" rtl="0" eaLnBrk="0">
              <a:lnSpc>
                <a:spcPct val="92000"/>
              </a:lnSpc>
              <a:spcBef>
                <a:spcPts val="1050"/>
              </a:spcBef>
            </a:pPr>
            <a:r>
              <a:rPr sz="1000" kern="0" spc="-20" dirty="0">
                <a:solidFill>
                  <a:srgbClr val="306070">
                    <a:alpha val="100000"/>
                  </a:srgbClr>
                </a:solidFill>
                <a:latin typeface="黑体" panose="02010609060101010101" charset="-122"/>
                <a:ea typeface="黑体" panose="02010609060101010101" charset="-122"/>
                <a:cs typeface="黑体" panose="02010609060101010101" charset="-122"/>
              </a:rPr>
              <a:t>■</a:t>
            </a:r>
            <a:r>
              <a:rPr sz="1000" kern="0" spc="-160" dirty="0">
                <a:solidFill>
                  <a:srgbClr val="306070">
                    <a:alpha val="100000"/>
                  </a:srgbClr>
                </a:solidFill>
                <a:latin typeface="黑体" panose="02010609060101010101" charset="-122"/>
                <a:ea typeface="黑体" panose="02010609060101010101" charset="-122"/>
                <a:cs typeface="黑体" panose="02010609060101010101" charset="-122"/>
              </a:rPr>
              <a:t> </a:t>
            </a:r>
            <a:r>
              <a:rPr sz="1000" kern="0" spc="-20" dirty="0">
                <a:solidFill>
                  <a:srgbClr val="000000">
                    <a:alpha val="100000"/>
                  </a:srgbClr>
                </a:solidFill>
                <a:latin typeface="黑体" panose="02010609060101010101" charset="-122"/>
                <a:ea typeface="黑体" panose="02010609060101010101" charset="-122"/>
                <a:cs typeface="黑体" panose="02010609060101010101" charset="-122"/>
              </a:rPr>
              <a:t>可靠耐用，降低噪音</a:t>
            </a:r>
            <a:endParaRPr sz="1000" dirty="0">
              <a:latin typeface="黑体" panose="02010609060101010101" charset="-122"/>
              <a:ea typeface="黑体" panose="02010609060101010101" charset="-122"/>
              <a:cs typeface="黑体" panose="02010609060101010101" charset="-122"/>
            </a:endParaRPr>
          </a:p>
          <a:p>
            <a:pPr marL="12700" indent="297815" algn="l" rtl="0" eaLnBrk="0">
              <a:lnSpc>
                <a:spcPct val="106000"/>
              </a:lnSpc>
              <a:spcBef>
                <a:spcPts val="10"/>
              </a:spcBef>
            </a:pP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位于副车架箱体支撑座上的高分子含油尼龙缓冲块，较一般尼龙相比，摩擦系数低50%、耐磨性高10倍，可减</a:t>
            </a:r>
            <a:r>
              <a:rPr sz="1000" kern="0" spc="30" dirty="0">
                <a:solidFill>
                  <a:srgbClr val="000000">
                    <a:alpha val="100000"/>
                  </a:srgbClr>
                </a:solidFill>
                <a:latin typeface="黑体" panose="02010609060101010101" charset="-122"/>
                <a:ea typeface="黑体" panose="02010609060101010101" charset="-122"/>
                <a:cs typeface="黑体" panose="02010609060101010101" charset="-122"/>
              </a:rPr>
              <a:t>  </a:t>
            </a: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缓箱体落到支撑座和翻转架回位时造成的冲击，同时降低冲击产生的噪音。</a:t>
            </a:r>
            <a:endParaRPr sz="1000" dirty="0">
              <a:latin typeface="黑体" panose="02010609060101010101" charset="-122"/>
              <a:ea typeface="黑体" panose="02010609060101010101" charset="-122"/>
              <a:cs typeface="黑体" panose="02010609060101010101" charset="-122"/>
            </a:endParaRPr>
          </a:p>
          <a:p>
            <a:pPr marL="12700" algn="l" rtl="0" eaLnBrk="0">
              <a:lnSpc>
                <a:spcPct val="92000"/>
              </a:lnSpc>
              <a:spcBef>
                <a:spcPts val="995"/>
              </a:spcBef>
            </a:pPr>
            <a:r>
              <a:rPr sz="1100" kern="0" spc="-80" dirty="0">
                <a:solidFill>
                  <a:srgbClr val="306070">
                    <a:alpha val="100000"/>
                  </a:srgbClr>
                </a:solidFill>
                <a:latin typeface="黑体" panose="02010609060101010101" charset="-122"/>
                <a:ea typeface="黑体" panose="02010609060101010101" charset="-122"/>
                <a:cs typeface="黑体" panose="02010609060101010101" charset="-122"/>
              </a:rPr>
              <a:t>■</a:t>
            </a:r>
            <a:r>
              <a:rPr sz="1100" kern="0" spc="-80" dirty="0">
                <a:solidFill>
                  <a:srgbClr val="000000">
                    <a:alpha val="100000"/>
                  </a:srgbClr>
                </a:solidFill>
                <a:latin typeface="黑体" panose="02010609060101010101" charset="-122"/>
                <a:ea typeface="黑体" panose="02010609060101010101" charset="-122"/>
                <a:cs typeface="黑体" panose="02010609060101010101" charset="-122"/>
              </a:rPr>
              <a:t>卸箱保护，安全无忧</a:t>
            </a:r>
            <a:endParaRPr sz="1100" dirty="0">
              <a:latin typeface="黑体" panose="02010609060101010101" charset="-122"/>
              <a:ea typeface="黑体" panose="02010609060101010101" charset="-122"/>
              <a:cs typeface="黑体" panose="02010609060101010101" charset="-122"/>
            </a:endParaRPr>
          </a:p>
          <a:p>
            <a:pPr marL="12700" indent="297815" algn="l" rtl="0" eaLnBrk="0">
              <a:lnSpc>
                <a:spcPct val="125000"/>
              </a:lnSpc>
              <a:spcBef>
                <a:spcPts val="20"/>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设置新型卸箱保护机构，确保车辆在进行卸箱动作时，翻转架相对副</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车架不会发生转动，提高使用过程中的安</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30" dirty="0">
                <a:solidFill>
                  <a:srgbClr val="000000">
                    <a:alpha val="100000"/>
                  </a:srgbClr>
                </a:solidFill>
                <a:latin typeface="黑体" panose="02010609060101010101" charset="-122"/>
                <a:ea typeface="黑体" panose="02010609060101010101" charset="-122"/>
                <a:cs typeface="黑体" panose="02010609060101010101" charset="-122"/>
              </a:rPr>
              <a:t>全可靠性。</a:t>
            </a:r>
            <a:endParaRPr sz="900" dirty="0">
              <a:latin typeface="黑体" panose="02010609060101010101" charset="-122"/>
              <a:ea typeface="黑体" panose="02010609060101010101" charset="-122"/>
              <a:cs typeface="黑体" panose="02010609060101010101" charset="-122"/>
            </a:endParaRPr>
          </a:p>
          <a:p>
            <a:pPr marL="12700" algn="l" rtl="0" eaLnBrk="0">
              <a:lnSpc>
                <a:spcPct val="91000"/>
              </a:lnSpc>
              <a:spcBef>
                <a:spcPts val="1120"/>
              </a:spcBef>
            </a:pPr>
            <a:r>
              <a:rPr sz="1100" kern="0" spc="-80" dirty="0">
                <a:solidFill>
                  <a:srgbClr val="306070">
                    <a:alpha val="100000"/>
                  </a:srgbClr>
                </a:solidFill>
                <a:latin typeface="黑体" panose="02010609060101010101" charset="-122"/>
                <a:ea typeface="黑体" panose="02010609060101010101" charset="-122"/>
                <a:cs typeface="黑体" panose="02010609060101010101" charset="-122"/>
              </a:rPr>
              <a:t>■</a:t>
            </a:r>
            <a:r>
              <a:rPr sz="1100" kern="0" spc="-80" dirty="0">
                <a:solidFill>
                  <a:srgbClr val="000000">
                    <a:alpha val="100000"/>
                  </a:srgbClr>
                </a:solidFill>
                <a:latin typeface="黑体" panose="02010609060101010101" charset="-122"/>
                <a:ea typeface="黑体" panose="02010609060101010101" charset="-122"/>
                <a:cs typeface="黑体" panose="02010609060101010101" charset="-122"/>
              </a:rPr>
              <a:t>选装配件，提高保障</a:t>
            </a:r>
            <a:endParaRPr sz="1100" dirty="0">
              <a:latin typeface="黑体" panose="02010609060101010101" charset="-122"/>
              <a:ea typeface="黑体" panose="02010609060101010101" charset="-122"/>
              <a:cs typeface="黑体" panose="02010609060101010101" charset="-122"/>
            </a:endParaRPr>
          </a:p>
          <a:p>
            <a:pPr marL="310515" algn="l" rtl="0" eaLnBrk="0">
              <a:lnSpc>
                <a:spcPct val="91000"/>
              </a:lnSpc>
              <a:spcBef>
                <a:spcPts val="10"/>
              </a:spcBef>
            </a:pPr>
            <a:r>
              <a:rPr sz="1000" kern="0" spc="50" dirty="0">
                <a:solidFill>
                  <a:srgbClr val="000000">
                    <a:alpha val="100000"/>
                  </a:srgbClr>
                </a:solidFill>
                <a:latin typeface="黑体" panose="02010609060101010101" charset="-122"/>
                <a:ea typeface="黑体" panose="02010609060101010101" charset="-122"/>
                <a:cs typeface="黑体" panose="02010609060101010101" charset="-122"/>
              </a:rPr>
              <a:t>可配备后支撑安全装</a:t>
            </a:r>
            <a:r>
              <a:rPr sz="1000" kern="0" spc="40" dirty="0">
                <a:solidFill>
                  <a:srgbClr val="000000">
                    <a:alpha val="100000"/>
                  </a:srgbClr>
                </a:solidFill>
                <a:latin typeface="黑体" panose="02010609060101010101" charset="-122"/>
                <a:ea typeface="黑体" panose="02010609060101010101" charset="-122"/>
                <a:cs typeface="黑体" panose="02010609060101010101" charset="-122"/>
              </a:rPr>
              <a:t>置，拥有自检功能保证其有效工作，提高整车作业安全性。</a:t>
            </a:r>
            <a:endParaRPr sz="1000" dirty="0">
              <a:latin typeface="黑体" panose="02010609060101010101" charset="-122"/>
              <a:ea typeface="黑体" panose="02010609060101010101" charset="-122"/>
              <a:cs typeface="黑体" panose="02010609060101010101" charset="-122"/>
            </a:endParaRPr>
          </a:p>
        </p:txBody>
      </p:sp>
      <p:pic>
        <p:nvPicPr>
          <p:cNvPr id="838" name="picture 838"/>
          <p:cNvPicPr>
            <a:picLocks noChangeAspect="1"/>
          </p:cNvPicPr>
          <p:nvPr/>
        </p:nvPicPr>
        <p:blipFill>
          <a:blip r:embed="rId3"/>
          <a:stretch>
            <a:fillRect/>
          </a:stretch>
        </p:blipFill>
        <p:spPr>
          <a:xfrm rot="21600000">
            <a:off x="558814" y="1079519"/>
            <a:ext cx="1682807" cy="196799"/>
          </a:xfrm>
          <a:prstGeom prst="rect">
            <a:avLst/>
          </a:prstGeom>
        </p:spPr>
      </p:pic>
      <p:sp>
        <p:nvSpPr>
          <p:cNvPr id="840" name="textbox 840"/>
          <p:cNvSpPr/>
          <p:nvPr/>
        </p:nvSpPr>
        <p:spPr>
          <a:xfrm>
            <a:off x="507830" y="512673"/>
            <a:ext cx="4493259" cy="1595755"/>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31750" algn="l" rtl="0" eaLnBrk="0">
              <a:lnSpc>
                <a:spcPct val="98000"/>
              </a:lnSpc>
            </a:pPr>
            <a:r>
              <a:rPr sz="2300" kern="0" spc="-70" dirty="0">
                <a:solidFill>
                  <a:srgbClr val="209040">
                    <a:alpha val="100000"/>
                  </a:srgbClr>
                </a:solidFill>
                <a:latin typeface="黑体" panose="02010609060101010101" charset="-122"/>
                <a:ea typeface="黑体" panose="02010609060101010101" charset="-122"/>
                <a:cs typeface="黑体" panose="02010609060101010101" charset="-122"/>
              </a:rPr>
              <a:t>程力重工</a:t>
            </a:r>
            <a:endParaRPr sz="2300" dirty="0">
              <a:latin typeface="黑体" panose="02010609060101010101" charset="-122"/>
              <a:ea typeface="黑体" panose="02010609060101010101" charset="-122"/>
              <a:cs typeface="黑体" panose="02010609060101010101" charset="-122"/>
            </a:endParaRPr>
          </a:p>
          <a:p>
            <a:pPr marL="209550" algn="l" rtl="0" eaLnBrk="0">
              <a:lnSpc>
                <a:spcPct val="81000"/>
              </a:lnSpc>
              <a:spcBef>
                <a:spcPts val="130"/>
              </a:spcBef>
            </a:pPr>
            <a:r>
              <a:rPr sz="1600" b="1" kern="0" spc="-20" dirty="0">
                <a:solidFill>
                  <a:srgbClr val="FFFFFF">
                    <a:alpha val="100000"/>
                  </a:srgbClr>
                </a:solidFill>
                <a:latin typeface="Arial" panose="020B0604020202020204"/>
                <a:ea typeface="Arial" panose="020B0604020202020204"/>
                <a:cs typeface="Arial" panose="020B0604020202020204"/>
              </a:rPr>
              <a:t>CLWH</a:t>
            </a:r>
            <a:r>
              <a:rPr sz="1600" b="1" kern="0" spc="40" dirty="0">
                <a:solidFill>
                  <a:srgbClr val="FFFFFF">
                    <a:alpha val="100000"/>
                  </a:srgbClr>
                </a:solidFill>
                <a:latin typeface="Arial" panose="020B0604020202020204"/>
                <a:ea typeface="Arial" panose="020B0604020202020204"/>
                <a:cs typeface="Arial" panose="020B0604020202020204"/>
              </a:rPr>
              <a:t>    </a:t>
            </a:r>
            <a:r>
              <a:rPr sz="1600" kern="0" spc="-20" dirty="0">
                <a:solidFill>
                  <a:srgbClr val="FFFFFF">
                    <a:alpha val="100000"/>
                  </a:srgbClr>
                </a:solidFill>
                <a:latin typeface="Arial" panose="020B0604020202020204"/>
                <a:ea typeface="Arial" panose="020B0604020202020204"/>
                <a:cs typeface="Arial" panose="020B0604020202020204"/>
              </a:rPr>
              <a:t>I</a:t>
            </a:r>
            <a:endParaRPr sz="1600" dirty="0">
              <a:latin typeface="Arial" panose="020B0604020202020204"/>
              <a:ea typeface="Arial" panose="020B0604020202020204"/>
              <a:cs typeface="Arial" panose="020B0604020202020204"/>
            </a:endParaRPr>
          </a:p>
          <a:p>
            <a:pPr marL="177800" algn="l" rtl="0" eaLnBrk="0">
              <a:lnSpc>
                <a:spcPct val="96000"/>
              </a:lnSpc>
              <a:spcBef>
                <a:spcPts val="675"/>
              </a:spcBef>
            </a:pP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聚势同行</a:t>
            </a: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共创洁净</a:t>
            </a:r>
            <a:r>
              <a:rPr sz="12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70" dirty="0">
                <a:solidFill>
                  <a:srgbClr val="10B050">
                    <a:alpha val="100000"/>
                  </a:srgbClr>
                </a:solidFill>
                <a:latin typeface="黑体" panose="02010609060101010101" charset="-122"/>
                <a:ea typeface="黑体" panose="02010609060101010101" charset="-122"/>
                <a:cs typeface="黑体" panose="02010609060101010101" charset="-122"/>
              </a:rPr>
              <a:t>让</a:t>
            </a:r>
            <a:r>
              <a:rPr sz="1200" kern="0" spc="-330" dirty="0">
                <a:solidFill>
                  <a:srgbClr val="10B050">
                    <a:alpha val="100000"/>
                  </a:srgbClr>
                </a:solidFill>
                <a:latin typeface="黑体" panose="02010609060101010101" charset="-122"/>
                <a:ea typeface="黑体" panose="02010609060101010101" charset="-122"/>
                <a:cs typeface="黑体" panose="02010609060101010101" charset="-122"/>
              </a:rPr>
              <a:t> </a:t>
            </a:r>
            <a:r>
              <a:rPr sz="1200" kern="0" spc="70" dirty="0">
                <a:solidFill>
                  <a:srgbClr val="10B050">
                    <a:alpha val="100000"/>
                  </a:srgbClr>
                </a:solidFill>
                <a:latin typeface="黑体" panose="02010609060101010101" charset="-122"/>
                <a:ea typeface="黑体" panose="02010609060101010101" charset="-122"/>
                <a:cs typeface="黑体" panose="02010609060101010101" charset="-122"/>
              </a:rPr>
              <a:t>城市生活更美好</a:t>
            </a:r>
            <a:endParaRPr sz="12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285"/>
              </a:spcBef>
            </a:pPr>
            <a:r>
              <a:rPr sz="3400" b="1" kern="0" spc="100" dirty="0">
                <a:solidFill>
                  <a:srgbClr val="10B050">
                    <a:alpha val="100000"/>
                  </a:srgbClr>
                </a:solidFill>
                <a:latin typeface="黑体" panose="02010609060101010101" charset="-122"/>
                <a:ea typeface="黑体" panose="02010609060101010101" charset="-122"/>
                <a:cs typeface="黑体" panose="02010609060101010101" charset="-122"/>
              </a:rPr>
              <a:t>中国高端专用车制造商</a:t>
            </a:r>
            <a:endParaRPr sz="3400" dirty="0">
              <a:latin typeface="黑体" panose="02010609060101010101" charset="-122"/>
              <a:ea typeface="黑体" panose="02010609060101010101" charset="-122"/>
              <a:cs typeface="黑体" panose="02010609060101010101" charset="-122"/>
            </a:endParaRPr>
          </a:p>
          <a:p>
            <a:pPr marL="1245870" algn="l" rtl="0" eaLnBrk="0">
              <a:lnSpc>
                <a:spcPct val="95000"/>
              </a:lnSpc>
              <a:spcBef>
                <a:spcPts val="320"/>
              </a:spcBef>
            </a:pPr>
            <a:r>
              <a:rPr sz="800" b="1" kern="0" spc="-20" dirty="0">
                <a:solidFill>
                  <a:srgbClr val="10C0C0">
                    <a:alpha val="100000"/>
                  </a:srgbClr>
                </a:solidFill>
                <a:latin typeface="黑体" panose="02010609060101010101" charset="-122"/>
                <a:ea typeface="黑体" panose="02010609060101010101" charset="-122"/>
                <a:cs typeface="黑体" panose="02010609060101010101" charset="-122"/>
              </a:rPr>
              <a:t>0创新的设计</a:t>
            </a:r>
            <a:r>
              <a:rPr sz="800" kern="0" spc="30" dirty="0">
                <a:solidFill>
                  <a:srgbClr val="10C0C0">
                    <a:alpha val="100000"/>
                  </a:srgbClr>
                </a:solidFill>
                <a:latin typeface="黑体" panose="02010609060101010101" charset="-122"/>
                <a:ea typeface="黑体" panose="02010609060101010101" charset="-122"/>
                <a:cs typeface="黑体" panose="02010609060101010101" charset="-122"/>
              </a:rPr>
              <a:t>        </a:t>
            </a:r>
            <a:r>
              <a:rPr sz="1300" kern="0" spc="-20" baseline="4000" dirty="0">
                <a:solidFill>
                  <a:srgbClr val="10C0C0">
                    <a:alpha val="100000"/>
                  </a:srgbClr>
                </a:solidFill>
                <a:latin typeface="黑体" panose="02010609060101010101" charset="-122"/>
                <a:ea typeface="黑体" panose="02010609060101010101" charset="-122"/>
                <a:cs typeface="黑体" panose="02010609060101010101" charset="-122"/>
              </a:rPr>
              <a:t>高端的产品</a:t>
            </a:r>
            <a:r>
              <a:rPr sz="800" kern="0" spc="30" dirty="0">
                <a:solidFill>
                  <a:srgbClr val="10C0C0">
                    <a:alpha val="100000"/>
                  </a:srgbClr>
                </a:solidFill>
                <a:latin typeface="黑体" panose="02010609060101010101" charset="-122"/>
                <a:ea typeface="黑体" panose="02010609060101010101" charset="-122"/>
                <a:cs typeface="黑体" panose="02010609060101010101" charset="-122"/>
              </a:rPr>
              <a:t>        </a:t>
            </a:r>
            <a:r>
              <a:rPr sz="1200" b="1" kern="0" spc="-20" dirty="0">
                <a:solidFill>
                  <a:srgbClr val="10C0C0">
                    <a:alpha val="100000"/>
                  </a:srgbClr>
                </a:solidFill>
                <a:latin typeface="黑体" panose="02010609060101010101" charset="-122"/>
                <a:ea typeface="黑体" panose="02010609060101010101" charset="-122"/>
                <a:cs typeface="黑体" panose="02010609060101010101" charset="-122"/>
              </a:rPr>
              <a:t>完善的售后</a:t>
            </a:r>
            <a:endParaRPr sz="1200" dirty="0">
              <a:latin typeface="黑体" panose="02010609060101010101" charset="-122"/>
              <a:ea typeface="黑体" panose="02010609060101010101" charset="-122"/>
              <a:cs typeface="黑体" panose="02010609060101010101" charset="-122"/>
            </a:endParaRPr>
          </a:p>
        </p:txBody>
      </p:sp>
      <p:sp>
        <p:nvSpPr>
          <p:cNvPr id="842" name="textbox 842"/>
          <p:cNvSpPr/>
          <p:nvPr/>
        </p:nvSpPr>
        <p:spPr>
          <a:xfrm>
            <a:off x="13093774" y="1732311"/>
            <a:ext cx="6724015" cy="523240"/>
          </a:xfrm>
          <a:prstGeom prst="rect">
            <a:avLst/>
          </a:prstGeom>
          <a:noFill/>
          <a:ln w="0" cap="flat">
            <a:noFill/>
            <a:prstDash val="solid"/>
            <a:miter lim="0"/>
          </a:ln>
        </p:spPr>
        <p:txBody>
          <a:bodyPr vert="horz" wrap="square" lIns="0" tIns="0" rIns="0" bIns="0"/>
          <a:lstStyle/>
          <a:p>
            <a:pPr algn="l" rtl="0" eaLnBrk="0">
              <a:lnSpc>
                <a:spcPct val="25000"/>
              </a:lnSpc>
            </a:pPr>
            <a:endParaRPr sz="100" dirty="0">
              <a:latin typeface="Arial" panose="020B0604020202020204"/>
              <a:ea typeface="Arial" panose="020B0604020202020204"/>
              <a:cs typeface="Arial" panose="020B0604020202020204"/>
            </a:endParaRPr>
          </a:p>
          <a:p>
            <a:pPr marL="12700" indent="297815" algn="l" rtl="0" eaLnBrk="0">
              <a:lnSpc>
                <a:spcPct val="123000"/>
              </a:lnSpc>
            </a:pP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车厢可卸式垃圾车(转运类)是一款为垃圾转运站配套的垃圾转运车，主</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要用于垃圾转运站压缩减容后的生活垃</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圾密闭转运到垃圾处理场。装厢、卸料、卸厢等操</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作可以由驾驶员一人在车上完成，也可以在车下操纵，是一种新</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型、环保、操作简便可靠的垃圾转运车。</a:t>
            </a:r>
            <a:endParaRPr sz="900" dirty="0">
              <a:latin typeface="黑体" panose="02010609060101010101" charset="-122"/>
              <a:ea typeface="黑体" panose="02010609060101010101" charset="-122"/>
              <a:cs typeface="黑体" panose="02010609060101010101" charset="-122"/>
            </a:endParaRPr>
          </a:p>
        </p:txBody>
      </p:sp>
      <p:grpSp>
        <p:nvGrpSpPr>
          <p:cNvPr id="36" name="group 36"/>
          <p:cNvGrpSpPr/>
          <p:nvPr/>
        </p:nvGrpSpPr>
        <p:grpSpPr>
          <a:xfrm rot="21600000">
            <a:off x="13112839" y="2400268"/>
            <a:ext cx="6737181" cy="304811"/>
            <a:chOff x="0" y="0"/>
            <a:chExt cx="6737181" cy="304811"/>
          </a:xfrm>
        </p:grpSpPr>
        <p:pic>
          <p:nvPicPr>
            <p:cNvPr id="844" name="picture 844"/>
            <p:cNvPicPr>
              <a:picLocks noChangeAspect="1"/>
            </p:cNvPicPr>
            <p:nvPr/>
          </p:nvPicPr>
          <p:blipFill>
            <a:blip r:embed="rId4"/>
            <a:stretch>
              <a:fillRect/>
            </a:stretch>
          </p:blipFill>
          <p:spPr>
            <a:xfrm rot="21600000">
              <a:off x="0" y="0"/>
              <a:ext cx="6737181" cy="304811"/>
            </a:xfrm>
            <a:prstGeom prst="rect">
              <a:avLst/>
            </a:prstGeom>
          </p:spPr>
        </p:pic>
        <p:sp>
          <p:nvSpPr>
            <p:cNvPr id="846" name="textbox 846"/>
            <p:cNvSpPr/>
            <p:nvPr/>
          </p:nvSpPr>
          <p:spPr>
            <a:xfrm>
              <a:off x="-12700" y="-12700"/>
              <a:ext cx="6762750" cy="356234"/>
            </a:xfrm>
            <a:prstGeom prst="rect">
              <a:avLst/>
            </a:prstGeom>
            <a:noFill/>
            <a:ln w="0" cap="flat">
              <a:noFill/>
              <a:prstDash val="solid"/>
              <a:miter lim="0"/>
            </a:ln>
          </p:spPr>
          <p:txBody>
            <a:bodyPr vert="horz" wrap="square" lIns="0" tIns="0" rIns="0" bIns="0"/>
            <a:lstStyle/>
            <a:p>
              <a:pPr algn="l" rtl="0" eaLnBrk="0">
                <a:lnSpc>
                  <a:spcPct val="113000"/>
                </a:lnSpc>
              </a:pPr>
              <a:endParaRPr sz="500" dirty="0">
                <a:latin typeface="Arial" panose="020B0604020202020204"/>
                <a:ea typeface="Arial" panose="020B0604020202020204"/>
                <a:cs typeface="Arial" panose="020B0604020202020204"/>
              </a:endParaRPr>
            </a:p>
            <a:p>
              <a:pPr marL="434340" algn="l" rtl="0" eaLnBrk="0">
                <a:lnSpc>
                  <a:spcPct val="96000"/>
                </a:lnSpc>
                <a:spcBef>
                  <a:spcPts val="5"/>
                </a:spcBef>
              </a:pPr>
              <a:r>
                <a:rPr sz="1500" b="1" kern="0" spc="-30" dirty="0">
                  <a:solidFill>
                    <a:srgbClr val="10B050">
                      <a:alpha val="100000"/>
                    </a:srgbClr>
                  </a:solidFill>
                  <a:latin typeface="黑体" panose="02010609060101010101" charset="-122"/>
                  <a:ea typeface="黑体" panose="02010609060101010101" charset="-122"/>
                  <a:cs typeface="黑体" panose="02010609060101010101" charset="-122"/>
                </a:rPr>
                <a:t>产品特点</a:t>
              </a:r>
              <a:endParaRPr sz="1500" dirty="0">
                <a:latin typeface="黑体" panose="02010609060101010101" charset="-122"/>
                <a:ea typeface="黑体" panose="02010609060101010101" charset="-122"/>
                <a:cs typeface="黑体" panose="02010609060101010101" charset="-122"/>
              </a:endParaRPr>
            </a:p>
          </p:txBody>
        </p:sp>
      </p:grpSp>
      <p:pic>
        <p:nvPicPr>
          <p:cNvPr id="848" name="picture 848"/>
          <p:cNvPicPr>
            <a:picLocks noChangeAspect="1"/>
          </p:cNvPicPr>
          <p:nvPr/>
        </p:nvPicPr>
        <p:blipFill>
          <a:blip r:embed="rId5"/>
          <a:stretch>
            <a:fillRect/>
          </a:stretch>
        </p:blipFill>
        <p:spPr>
          <a:xfrm rot="21600000">
            <a:off x="16528956" y="5689616"/>
            <a:ext cx="1644826" cy="1098518"/>
          </a:xfrm>
          <a:prstGeom prst="rect">
            <a:avLst/>
          </a:prstGeom>
        </p:spPr>
      </p:pic>
      <p:pic>
        <p:nvPicPr>
          <p:cNvPr id="850" name="picture 850"/>
          <p:cNvPicPr>
            <a:picLocks noChangeAspect="1"/>
          </p:cNvPicPr>
          <p:nvPr/>
        </p:nvPicPr>
        <p:blipFill>
          <a:blip r:embed="rId6"/>
          <a:stretch>
            <a:fillRect/>
          </a:stretch>
        </p:blipFill>
        <p:spPr>
          <a:xfrm rot="21600000">
            <a:off x="13093746" y="5689616"/>
            <a:ext cx="1625530" cy="1098518"/>
          </a:xfrm>
          <a:prstGeom prst="rect">
            <a:avLst/>
          </a:prstGeom>
        </p:spPr>
      </p:pic>
      <p:pic>
        <p:nvPicPr>
          <p:cNvPr id="852" name="picture 852"/>
          <p:cNvPicPr>
            <a:picLocks noChangeAspect="1"/>
          </p:cNvPicPr>
          <p:nvPr/>
        </p:nvPicPr>
        <p:blipFill>
          <a:blip r:embed="rId7"/>
          <a:stretch>
            <a:fillRect/>
          </a:stretch>
        </p:blipFill>
        <p:spPr>
          <a:xfrm rot="21600000">
            <a:off x="14808167" y="5689616"/>
            <a:ext cx="1625530" cy="1098518"/>
          </a:xfrm>
          <a:prstGeom prst="rect">
            <a:avLst/>
          </a:prstGeom>
        </p:spPr>
      </p:pic>
      <p:pic>
        <p:nvPicPr>
          <p:cNvPr id="854" name="picture 854"/>
          <p:cNvPicPr>
            <a:picLocks noChangeAspect="1"/>
          </p:cNvPicPr>
          <p:nvPr/>
        </p:nvPicPr>
        <p:blipFill>
          <a:blip r:embed="rId8"/>
          <a:stretch>
            <a:fillRect/>
          </a:stretch>
        </p:blipFill>
        <p:spPr>
          <a:xfrm rot="21600000">
            <a:off x="18275200" y="5689616"/>
            <a:ext cx="1600277" cy="1098518"/>
          </a:xfrm>
          <a:prstGeom prst="rect">
            <a:avLst/>
          </a:prstGeom>
        </p:spPr>
      </p:pic>
      <p:sp>
        <p:nvSpPr>
          <p:cNvPr id="856" name="rect 856"/>
          <p:cNvSpPr/>
          <p:nvPr/>
        </p:nvSpPr>
        <p:spPr>
          <a:xfrm>
            <a:off x="13411133" y="1358898"/>
            <a:ext cx="6019880" cy="266738"/>
          </a:xfrm>
          <a:prstGeom prst="rect">
            <a:avLst/>
          </a:prstGeom>
          <a:solidFill>
            <a:srgbClr val="F0F7F0">
              <a:alpha val="100000"/>
            </a:srgbClr>
          </a:solidFill>
          <a:ln w="0" cap="flat">
            <a:noFill/>
            <a:prstDash val="solid"/>
            <a:miter lim="0"/>
          </a:ln>
        </p:spPr>
        <p:txBody>
          <a:bodyPr rtlCol="0"/>
          <a:lstStyle/>
          <a:p>
            <a:pPr algn="ctr"/>
            <a:endParaRPr lang="zh-CN" altLang="en-US"/>
          </a:p>
        </p:txBody>
      </p:sp>
      <p:sp>
        <p:nvSpPr>
          <p:cNvPr id="858" name="textbox 858"/>
          <p:cNvSpPr/>
          <p:nvPr/>
        </p:nvSpPr>
        <p:spPr>
          <a:xfrm>
            <a:off x="13098498" y="868484"/>
            <a:ext cx="3632200" cy="40259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5000"/>
              </a:lnSpc>
            </a:pPr>
            <a:r>
              <a:rPr sz="2600" b="1" kern="0" spc="220" dirty="0">
                <a:solidFill>
                  <a:srgbClr val="209040">
                    <a:alpha val="100000"/>
                  </a:srgbClr>
                </a:solidFill>
                <a:latin typeface="黑体" panose="02010609060101010101" charset="-122"/>
                <a:ea typeface="黑体" panose="02010609060101010101" charset="-122"/>
                <a:cs typeface="黑体" panose="02010609060101010101" charset="-122"/>
              </a:rPr>
              <a:t>车厢可卸式垃圾车系列</a:t>
            </a:r>
            <a:endParaRPr sz="2600" dirty="0">
              <a:latin typeface="黑体" panose="02010609060101010101" charset="-122"/>
              <a:ea typeface="黑体" panose="02010609060101010101" charset="-122"/>
              <a:cs typeface="黑体" panose="02010609060101010101" charset="-122"/>
            </a:endParaRPr>
          </a:p>
        </p:txBody>
      </p:sp>
      <p:sp>
        <p:nvSpPr>
          <p:cNvPr id="860" name="textbox 860"/>
          <p:cNvSpPr/>
          <p:nvPr/>
        </p:nvSpPr>
        <p:spPr>
          <a:xfrm>
            <a:off x="13087410" y="1333482"/>
            <a:ext cx="1213485" cy="337184"/>
          </a:xfrm>
          <a:prstGeom prst="rect">
            <a:avLst/>
          </a:prstGeom>
          <a:noFill/>
          <a:ln w="0" cap="flat">
            <a:noFill/>
            <a:prstDash val="solid"/>
            <a:miter lim="0"/>
          </a:ln>
        </p:spPr>
        <p:txBody>
          <a:bodyPr vert="horz" wrap="square" lIns="0" tIns="0" rIns="0" bIns="0"/>
          <a:lstStyle/>
          <a:p>
            <a:pPr algn="l" rtl="0" eaLnBrk="0">
              <a:lnSpc>
                <a:spcPct val="111000"/>
              </a:lnSpc>
            </a:pPr>
            <a:endParaRPr sz="600" dirty="0">
              <a:latin typeface="Arial" panose="020B0604020202020204"/>
              <a:ea typeface="Arial" panose="020B0604020202020204"/>
              <a:cs typeface="Arial" panose="020B0604020202020204"/>
            </a:endParaRPr>
          </a:p>
          <a:p>
            <a:pPr marL="354965" algn="l" rtl="0" eaLnBrk="0">
              <a:lnSpc>
                <a:spcPct val="96000"/>
              </a:lnSpc>
              <a:spcBef>
                <a:spcPts val="5"/>
              </a:spcBef>
              <a:tabLst>
                <a:tab pos="443865" algn="l"/>
              </a:tabLst>
            </a:pPr>
            <a:r>
              <a:rPr sz="1500" kern="0" spc="0" dirty="0">
                <a:solidFill>
                  <a:srgbClr val="10B050">
                    <a:alpha val="100000"/>
                  </a:srgbClr>
                </a:solidFill>
                <a:latin typeface="黑体" panose="02010609060101010101" charset="-122"/>
                <a:ea typeface="黑体" panose="02010609060101010101" charset="-122"/>
                <a:cs typeface="黑体" panose="02010609060101010101" charset="-122"/>
              </a:rPr>
              <a:t>	</a:t>
            </a:r>
            <a:r>
              <a:rPr sz="1500" kern="0" spc="-20" dirty="0">
                <a:solidFill>
                  <a:srgbClr val="10B050">
                    <a:alpha val="100000"/>
                  </a:srgbClr>
                </a:solidFill>
                <a:latin typeface="黑体" panose="02010609060101010101" charset="-122"/>
                <a:ea typeface="黑体" panose="02010609060101010101" charset="-122"/>
                <a:cs typeface="黑体" panose="02010609060101010101" charset="-122"/>
              </a:rPr>
              <a:t>产品介绍</a:t>
            </a:r>
            <a:endParaRPr sz="1500" dirty="0">
              <a:latin typeface="黑体" panose="02010609060101010101" charset="-122"/>
              <a:ea typeface="黑体" panose="02010609060101010101" charset="-122"/>
              <a:cs typeface="黑体" panose="02010609060101010101" charset="-122"/>
            </a:endParaRPr>
          </a:p>
        </p:txBody>
      </p:sp>
      <p:pic>
        <p:nvPicPr>
          <p:cNvPr id="862" name="picture 862"/>
          <p:cNvPicPr>
            <a:picLocks noChangeAspect="1"/>
          </p:cNvPicPr>
          <p:nvPr/>
        </p:nvPicPr>
        <p:blipFill>
          <a:blip r:embed="rId9"/>
          <a:stretch>
            <a:fillRect/>
          </a:stretch>
        </p:blipFill>
        <p:spPr>
          <a:xfrm rot="21600000">
            <a:off x="13100110" y="1346182"/>
            <a:ext cx="342844" cy="285737"/>
          </a:xfrm>
          <a:prstGeom prst="rect">
            <a:avLst/>
          </a:prstGeom>
        </p:spPr>
      </p:pic>
      <p:pic>
        <p:nvPicPr>
          <p:cNvPr id="864" name="picture 864"/>
          <p:cNvPicPr>
            <a:picLocks noChangeAspect="1"/>
          </p:cNvPicPr>
          <p:nvPr/>
        </p:nvPicPr>
        <p:blipFill>
          <a:blip r:embed="rId10"/>
          <a:stretch>
            <a:fillRect/>
          </a:stretch>
        </p:blipFill>
        <p:spPr>
          <a:xfrm rot="21600000">
            <a:off x="19907299" y="7131018"/>
            <a:ext cx="184150" cy="139727"/>
          </a:xfrm>
          <a:prstGeom prst="rect">
            <a:avLst/>
          </a:prstGeom>
        </p:spPr>
      </p:pic>
      <p:graphicFrame>
        <p:nvGraphicFramePr>
          <p:cNvPr id="866" name="table 866"/>
          <p:cNvGraphicFramePr>
            <a:graphicFrameLocks noGrp="1"/>
          </p:cNvGraphicFramePr>
          <p:nvPr/>
        </p:nvGraphicFramePr>
        <p:xfrm>
          <a:off x="18723058" y="7127844"/>
          <a:ext cx="1250314" cy="146050"/>
        </p:xfrm>
        <a:graphic>
          <a:graphicData uri="http://schemas.openxmlformats.org/drawingml/2006/table">
            <a:tbl>
              <a:tblPr/>
              <a:tblGrid>
                <a:gridCol w="1177925"/>
                <a:gridCol w="72389"/>
              </a:tblGrid>
              <a:tr h="146050">
                <a:tc>
                  <a:txBody>
                    <a:bodyPr/>
                    <a:lstStyle/>
                    <a:p>
                      <a:pPr algn="l" rtl="0" eaLnBrk="0">
                        <a:lnSpc>
                          <a:spcPct val="121000"/>
                        </a:lnSpc>
                      </a:pPr>
                      <a:endParaRPr sz="200" dirty="0">
                        <a:latin typeface="Arial" panose="020B0604020202020204"/>
                        <a:ea typeface="Arial" panose="020B0604020202020204"/>
                        <a:cs typeface="Arial" panose="020B0604020202020204"/>
                      </a:endParaRPr>
                    </a:p>
                    <a:p>
                      <a:pPr marL="16510" algn="l" rtl="0" eaLnBrk="0">
                        <a:lnSpc>
                          <a:spcPct val="94000"/>
                        </a:lnSpc>
                        <a:spcBef>
                          <a:spcPts val="0"/>
                        </a:spcBef>
                      </a:pPr>
                      <a:r>
                        <a:rPr sz="600" b="1" kern="0" spc="-4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1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b="1" kern="0" spc="-4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b="1" kern="0" spc="-4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b="1" kern="0" spc="-4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ts val="1100"/>
                        </a:lnSpc>
                      </a:pPr>
                      <a:endParaRPr sz="9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8" name="picture 868"/>
          <p:cNvPicPr>
            <a:picLocks noChangeAspect="1"/>
          </p:cNvPicPr>
          <p:nvPr/>
        </p:nvPicPr>
        <p:blipFill>
          <a:blip r:embed="rId1"/>
          <a:stretch>
            <a:fillRect/>
          </a:stretch>
        </p:blipFill>
        <p:spPr>
          <a:xfrm rot="21600000">
            <a:off x="0" y="0"/>
            <a:ext cx="20529550" cy="7569200"/>
          </a:xfrm>
          <a:prstGeom prst="rect">
            <a:avLst/>
          </a:prstGeom>
        </p:spPr>
      </p:pic>
      <p:pic>
        <p:nvPicPr>
          <p:cNvPr id="870" name="picture 870"/>
          <p:cNvPicPr>
            <a:picLocks noChangeAspect="1"/>
          </p:cNvPicPr>
          <p:nvPr/>
        </p:nvPicPr>
        <p:blipFill>
          <a:blip r:embed="rId2"/>
          <a:stretch>
            <a:fillRect/>
          </a:stretch>
        </p:blipFill>
        <p:spPr>
          <a:xfrm rot="21600000">
            <a:off x="5454701" y="1403329"/>
            <a:ext cx="4368687" cy="2724155"/>
          </a:xfrm>
          <a:prstGeom prst="rect">
            <a:avLst/>
          </a:prstGeom>
        </p:spPr>
      </p:pic>
      <p:pic>
        <p:nvPicPr>
          <p:cNvPr id="872" name="picture 872"/>
          <p:cNvPicPr>
            <a:picLocks noChangeAspect="1"/>
          </p:cNvPicPr>
          <p:nvPr/>
        </p:nvPicPr>
        <p:blipFill>
          <a:blip r:embed="rId3"/>
          <a:stretch>
            <a:fillRect/>
          </a:stretch>
        </p:blipFill>
        <p:spPr>
          <a:xfrm rot="21600000">
            <a:off x="11436396" y="1441478"/>
            <a:ext cx="3549556" cy="2692364"/>
          </a:xfrm>
          <a:prstGeom prst="rect">
            <a:avLst/>
          </a:prstGeom>
        </p:spPr>
      </p:pic>
      <p:graphicFrame>
        <p:nvGraphicFramePr>
          <p:cNvPr id="874" name="table 874"/>
          <p:cNvGraphicFramePr>
            <a:graphicFrameLocks noGrp="1"/>
          </p:cNvGraphicFramePr>
          <p:nvPr/>
        </p:nvGraphicFramePr>
        <p:xfrm>
          <a:off x="5476777" y="5140323"/>
          <a:ext cx="4324350" cy="1809750"/>
        </p:xfrm>
        <a:graphic>
          <a:graphicData uri="http://schemas.openxmlformats.org/drawingml/2006/table">
            <a:tbl>
              <a:tblPr/>
              <a:tblGrid>
                <a:gridCol w="650875"/>
                <a:gridCol w="768350"/>
                <a:gridCol w="1416050"/>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8900"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5041</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ZXXASK</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06680" algn="l" rtl="0" eaLnBrk="0">
                        <a:lnSpc>
                          <a:spcPct val="98000"/>
                        </a:lnSpc>
                        <a:spcBef>
                          <a:spcPts val="0"/>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543050"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2600(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89100" algn="l" rtl="0" eaLnBrk="0">
                        <a:lnSpc>
                          <a:spcPts val="142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517525"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7000"/>
                        </a:lnSpc>
                      </a:pPr>
                      <a:endParaRPr sz="500" dirty="0">
                        <a:latin typeface="Arial" panose="020B0604020202020204"/>
                        <a:ea typeface="Arial" panose="020B0604020202020204"/>
                        <a:cs typeface="Arial" panose="020B0604020202020204"/>
                      </a:endParaRPr>
                    </a:p>
                    <a:p>
                      <a:pPr marL="323850" algn="l" rtl="0" eaLnBrk="0">
                        <a:lnSpc>
                          <a:spcPct val="95000"/>
                        </a:lnSpc>
                        <a:spcBef>
                          <a:spcPts val="5"/>
                        </a:spcBef>
                      </a:pP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5085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1000"/>
                        </a:lnSpc>
                      </a:pPr>
                      <a:endParaRPr sz="500" dirty="0">
                        <a:latin typeface="Arial" panose="020B0604020202020204"/>
                        <a:ea typeface="Arial" panose="020B0604020202020204"/>
                        <a:cs typeface="Arial" panose="020B0604020202020204"/>
                      </a:endParaRPr>
                    </a:p>
                    <a:p>
                      <a:pPr marL="327025" algn="l" rtl="0" eaLnBrk="0">
                        <a:lnSpc>
                          <a:spcPct val="92000"/>
                        </a:lnSpc>
                        <a:spcBef>
                          <a:spcPts val="0"/>
                        </a:spcBef>
                      </a:pP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4495(Kg)</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5080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2335,2385,2465(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825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2030,1980,1900(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76" name="table 876"/>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1000" dirty="0">
                        <a:latin typeface="Arial" panose="020B0604020202020204"/>
                        <a:ea typeface="Arial" panose="020B0604020202020204"/>
                        <a:cs typeface="Arial" panose="020B0604020202020204"/>
                      </a:endParaRPr>
                    </a:p>
                    <a:p>
                      <a:pPr marL="1422400" algn="l" rtl="0" eaLnBrk="0">
                        <a:lnSpc>
                          <a:spcPct val="78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CLH5030ZXXSC6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28575" algn="l" rtl="0" eaLnBrk="0">
                        <a:lnSpc>
                          <a:spcPct val="99000"/>
                        </a:lnSpc>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4000"/>
                        </a:lnSpc>
                      </a:pPr>
                      <a:endParaRPr sz="600" dirty="0">
                        <a:latin typeface="Arial" panose="020B0604020202020204"/>
                        <a:ea typeface="Arial" panose="020B0604020202020204"/>
                        <a:cs typeface="Arial" panose="020B0604020202020204"/>
                      </a:endParaRPr>
                    </a:p>
                    <a:p>
                      <a:pPr marL="1504950" algn="l" rtl="0" eaLnBrk="0">
                        <a:lnSpc>
                          <a:spcPct val="96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2700(mm)</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78740" algn="l" rtl="0" eaLnBrk="0">
                        <a:lnSpc>
                          <a:spcPct val="95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644015" algn="l" rtl="0" eaLnBrk="0">
                        <a:lnSpc>
                          <a:spcPts val="124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974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7465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220"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77825"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2840(Kg)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74650"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1210(Kg)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412750"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1500(Kg)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78" name="table 878"/>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34925" algn="l" rtl="0" eaLnBrk="0">
                        <a:lnSpc>
                          <a:spcPct val="99000"/>
                        </a:lnSpc>
                        <a:spcBef>
                          <a:spcPts val="0"/>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8265"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5120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ZXXASK</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5000"/>
                        </a:lnSpc>
                      </a:pPr>
                      <a:endParaRPr sz="500" dirty="0">
                        <a:latin typeface="Arial" panose="020B0604020202020204"/>
                        <a:ea typeface="Arial" panose="020B0604020202020204"/>
                        <a:cs typeface="Arial" panose="020B0604020202020204"/>
                      </a:endParaRPr>
                    </a:p>
                    <a:p>
                      <a:pPr marL="1428750" algn="l" rtl="0" eaLnBrk="0">
                        <a:lnSpc>
                          <a:spcPct val="96000"/>
                        </a:lnSpc>
                        <a:spcBef>
                          <a:spcPts val="0"/>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3800(mm)</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89100" algn="l" rtl="0" eaLnBrk="0">
                        <a:lnSpc>
                          <a:spcPts val="142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9212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14655" algn="l" rtl="0" eaLnBrk="0">
                        <a:lnSpc>
                          <a:spcPct val="99000"/>
                        </a:lnSpc>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500" dirty="0">
                        <a:latin typeface="Arial" panose="020B0604020202020204"/>
                        <a:ea typeface="Arial" panose="020B0604020202020204"/>
                        <a:cs typeface="Arial" panose="020B0604020202020204"/>
                      </a:endParaRPr>
                    </a:p>
                    <a:p>
                      <a:pPr marL="339725" algn="l" rtl="0" eaLnBrk="0">
                        <a:lnSpc>
                          <a:spcPct val="95000"/>
                        </a:lnSpc>
                        <a:spcBef>
                          <a:spcPts val="0"/>
                        </a:spcBef>
                      </a:pPr>
                      <a:r>
                        <a:rPr sz="16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43815" algn="l" rtl="0" eaLnBrk="0">
                        <a:lnSpc>
                          <a:spcPct val="92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7265,7200(Kg)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337185" algn="l" rtl="0" eaLnBrk="0">
                        <a:lnSpc>
                          <a:spcPct val="92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4600(Kg)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880" name="table 880"/>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065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ZXXD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1397000" algn="l" rtl="0" eaLnBrk="0">
                        <a:lnSpc>
                          <a:spcPct val="96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3308(mm)</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82750" algn="l" rtl="0" eaLnBrk="0">
                        <a:lnSpc>
                          <a:spcPts val="142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846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3235"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59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846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4130(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305435" algn="l" rtl="0" eaLnBrk="0">
                        <a:lnSpc>
                          <a:spcPct val="92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3100(Kg)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882" name="picture 882"/>
          <p:cNvPicPr>
            <a:picLocks noChangeAspect="1"/>
          </p:cNvPicPr>
          <p:nvPr/>
        </p:nvPicPr>
        <p:blipFill>
          <a:blip r:embed="rId4"/>
          <a:stretch>
            <a:fillRect/>
          </a:stretch>
        </p:blipFill>
        <p:spPr>
          <a:xfrm rot="21600000">
            <a:off x="1022371" y="1778005"/>
            <a:ext cx="3505215" cy="2197111"/>
          </a:xfrm>
          <a:prstGeom prst="rect">
            <a:avLst/>
          </a:prstGeom>
        </p:spPr>
      </p:pic>
      <p:pic>
        <p:nvPicPr>
          <p:cNvPr id="884" name="picture 884"/>
          <p:cNvPicPr>
            <a:picLocks noChangeAspect="1"/>
          </p:cNvPicPr>
          <p:nvPr/>
        </p:nvPicPr>
        <p:blipFill>
          <a:blip r:embed="rId5"/>
          <a:stretch>
            <a:fillRect/>
          </a:stretch>
        </p:blipFill>
        <p:spPr>
          <a:xfrm rot="21600000">
            <a:off x="16440063" y="1600205"/>
            <a:ext cx="3016406" cy="2330481"/>
          </a:xfrm>
          <a:prstGeom prst="rect">
            <a:avLst/>
          </a:prstGeom>
        </p:spPr>
      </p:pic>
      <p:sp>
        <p:nvSpPr>
          <p:cNvPr id="886" name="textbox 886"/>
          <p:cNvSpPr/>
          <p:nvPr/>
        </p:nvSpPr>
        <p:spPr>
          <a:xfrm>
            <a:off x="5448365" y="4370400"/>
            <a:ext cx="2378075" cy="66357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7000"/>
              </a:lnSpc>
            </a:pPr>
            <a:r>
              <a:rPr sz="600" kern="0" spc="0" dirty="0">
                <a:solidFill>
                  <a:srgbClr val="808080">
                    <a:alpha val="100000"/>
                  </a:srgbClr>
                </a:solidFill>
                <a:latin typeface="Arial" panose="020B0604020202020204"/>
                <a:ea typeface="Arial" panose="020B0604020202020204"/>
                <a:cs typeface="Arial" panose="020B0604020202020204"/>
              </a:rPr>
              <a:t>CAR</a:t>
            </a:r>
            <a:r>
              <a:rPr sz="600" kern="0" spc="4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DETACHABLE GAR</a:t>
            </a:r>
            <a:r>
              <a:rPr sz="600" kern="0" spc="-10" dirty="0">
                <a:solidFill>
                  <a:srgbClr val="808080">
                    <a:alpha val="100000"/>
                  </a:srgbClr>
                </a:solidFill>
                <a:latin typeface="Arial" panose="020B0604020202020204"/>
                <a:ea typeface="Arial" panose="020B0604020202020204"/>
                <a:cs typeface="Arial" panose="020B0604020202020204"/>
              </a:rPr>
              <a:t>BAGE TRUCK SERIES</a:t>
            </a:r>
            <a:endParaRPr sz="600" dirty="0">
              <a:latin typeface="Arial" panose="020B0604020202020204"/>
              <a:ea typeface="Arial" panose="020B0604020202020204"/>
              <a:cs typeface="Arial" panose="020B0604020202020204"/>
            </a:endParaRPr>
          </a:p>
          <a:p>
            <a:pPr marL="12700" algn="l" rtl="0" eaLnBrk="0">
              <a:lnSpc>
                <a:spcPct val="95000"/>
              </a:lnSpc>
              <a:spcBef>
                <a:spcPts val="705"/>
              </a:spcBef>
            </a:pPr>
            <a:r>
              <a:rPr sz="1400" kern="0" spc="80" dirty="0">
                <a:solidFill>
                  <a:srgbClr val="209050">
                    <a:alpha val="100000"/>
                  </a:srgbClr>
                </a:solidFill>
                <a:latin typeface="黑体" panose="02010609060101010101" charset="-122"/>
                <a:ea typeface="黑体" panose="02010609060101010101" charset="-122"/>
                <a:cs typeface="黑体" panose="02010609060101010101" charset="-122"/>
              </a:rPr>
              <a:t>福田小卡2车厢可卸式</a:t>
            </a:r>
            <a:r>
              <a:rPr sz="1400" kern="0" spc="70" dirty="0">
                <a:solidFill>
                  <a:srgbClr val="209050">
                    <a:alpha val="100000"/>
                  </a:srgbClr>
                </a:solidFill>
                <a:latin typeface="黑体" panose="02010609060101010101" charset="-122"/>
                <a:ea typeface="黑体" panose="02010609060101010101" charset="-122"/>
                <a:cs typeface="黑体" panose="02010609060101010101" charset="-122"/>
              </a:rPr>
              <a:t>垃圾车</a:t>
            </a:r>
            <a:endParaRPr sz="14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56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606050">
                    <a:alpha val="100000"/>
                  </a:srgbClr>
                </a:solidFill>
                <a:latin typeface="Arial" panose="020B0604020202020204"/>
                <a:ea typeface="Arial" panose="020B0604020202020204"/>
                <a:cs typeface="Arial" panose="020B0604020202020204"/>
              </a:rPr>
              <a:t>THE</a:t>
            </a:r>
            <a:r>
              <a:rPr sz="600" kern="0" spc="5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MAIN</a:t>
            </a:r>
            <a:r>
              <a:rPr sz="600" kern="0" spc="5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888" name="textbox 888"/>
          <p:cNvSpPr/>
          <p:nvPr/>
        </p:nvSpPr>
        <p:spPr>
          <a:xfrm>
            <a:off x="406308" y="591493"/>
            <a:ext cx="1724660" cy="695325"/>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20204"/>
              <a:ea typeface="Arial" panose="020B0604020202020204"/>
              <a:cs typeface="Arial" panose="020B0604020202020204"/>
            </a:endParaRPr>
          </a:p>
          <a:p>
            <a:pPr marL="12700" algn="l" rtl="0" eaLnBrk="0">
              <a:lnSpc>
                <a:spcPct val="91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6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a:p>
            <a:pPr marL="311150" algn="l" rtl="0" eaLnBrk="0">
              <a:lnSpc>
                <a:spcPct val="82000"/>
              </a:lnSpc>
              <a:spcBef>
                <a:spcPts val="25"/>
              </a:spcBef>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890" name="textbox 890"/>
          <p:cNvSpPr/>
          <p:nvPr/>
        </p:nvSpPr>
        <p:spPr>
          <a:xfrm>
            <a:off x="18287956" y="603723"/>
            <a:ext cx="1781175" cy="651509"/>
          </a:xfrm>
          <a:prstGeom prst="rect">
            <a:avLst/>
          </a:prstGeom>
          <a:noFill/>
          <a:ln w="0" cap="flat">
            <a:noFill/>
            <a:prstDash val="solid"/>
            <a:miter lim="0"/>
          </a:ln>
        </p:spPr>
        <p:txBody>
          <a:bodyPr vert="horz" wrap="square" lIns="0" tIns="0" rIns="0" bIns="0"/>
          <a:lstStyle/>
          <a:p>
            <a:pPr algn="l" rtl="0" eaLnBrk="0">
              <a:lnSpc>
                <a:spcPct val="95000"/>
              </a:lnSpc>
            </a:pPr>
            <a:endParaRPr sz="100" dirty="0">
              <a:latin typeface="Arial" panose="020B0604020202020204"/>
              <a:ea typeface="Arial" panose="020B0604020202020204"/>
              <a:cs typeface="Arial" panose="020B0604020202020204"/>
            </a:endParaRPr>
          </a:p>
          <a:p>
            <a:pPr algn="r" rtl="0" eaLnBrk="0">
              <a:lnSpc>
                <a:spcPct val="91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2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2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a:p>
            <a:pPr marL="311150" algn="l" rtl="0" eaLnBrk="0">
              <a:lnSpc>
                <a:spcPct val="81000"/>
              </a:lnSpc>
              <a:spcBef>
                <a:spcPts val="10"/>
              </a:spcBef>
            </a:pPr>
            <a:r>
              <a:rPr sz="1900" b="1" kern="0" spc="-30" dirty="0">
                <a:solidFill>
                  <a:srgbClr val="FFFFFF">
                    <a:alpha val="100000"/>
                  </a:srgbClr>
                </a:solidFill>
                <a:latin typeface="Arial" panose="020B0604020202020204"/>
                <a:ea typeface="Arial" panose="020B0604020202020204"/>
                <a:cs typeface="Arial" panose="020B0604020202020204"/>
              </a:rPr>
              <a:t>CLWHI</a:t>
            </a:r>
            <a:endParaRPr sz="1900" dirty="0">
              <a:latin typeface="Arial" panose="020B0604020202020204"/>
              <a:ea typeface="Arial" panose="020B0604020202020204"/>
              <a:cs typeface="Arial" panose="020B0604020202020204"/>
            </a:endParaRPr>
          </a:p>
        </p:txBody>
      </p:sp>
      <p:sp>
        <p:nvSpPr>
          <p:cNvPr id="892" name="textbox 892"/>
          <p:cNvSpPr/>
          <p:nvPr/>
        </p:nvSpPr>
        <p:spPr>
          <a:xfrm>
            <a:off x="10617295" y="4360875"/>
            <a:ext cx="2447925" cy="40703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CARDETACHABLE</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GARBAGE</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TRUCK</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209050">
                    <a:alpha val="100000"/>
                  </a:srgbClr>
                </a:solidFill>
                <a:latin typeface="黑体" panose="02010609060101010101" charset="-122"/>
                <a:ea typeface="黑体" panose="02010609060101010101" charset="-122"/>
                <a:cs typeface="黑体" panose="02010609060101010101" charset="-122"/>
              </a:rPr>
              <a:t>东风多利卡车厢可卸式垃圾车</a:t>
            </a:r>
            <a:endParaRPr sz="1400" dirty="0">
              <a:latin typeface="黑体" panose="02010609060101010101" charset="-122"/>
              <a:ea typeface="黑体" panose="02010609060101010101" charset="-122"/>
              <a:cs typeface="黑体" panose="02010609060101010101" charset="-122"/>
            </a:endParaRPr>
          </a:p>
        </p:txBody>
      </p:sp>
      <p:sp>
        <p:nvSpPr>
          <p:cNvPr id="894" name="textbox 894"/>
          <p:cNvSpPr/>
          <p:nvPr/>
        </p:nvSpPr>
        <p:spPr>
          <a:xfrm>
            <a:off x="15703489" y="4360875"/>
            <a:ext cx="2435225" cy="40703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CAR</a:t>
            </a:r>
            <a:r>
              <a:rPr sz="600" kern="0" spc="5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DETACHABLE GARBAGE T</a:t>
            </a:r>
            <a:r>
              <a:rPr sz="600" kern="0" spc="-10" dirty="0">
                <a:solidFill>
                  <a:srgbClr val="808080">
                    <a:alpha val="100000"/>
                  </a:srgbClr>
                </a:solidFill>
                <a:latin typeface="Arial" panose="020B0604020202020204"/>
                <a:ea typeface="Arial" panose="020B0604020202020204"/>
                <a:cs typeface="Arial" panose="020B0604020202020204"/>
              </a:rPr>
              <a:t>RUCK SERIES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209050">
                    <a:alpha val="100000"/>
                  </a:srgbClr>
                </a:solidFill>
                <a:latin typeface="黑体" panose="02010609060101010101" charset="-122"/>
                <a:ea typeface="黑体" panose="02010609060101010101" charset="-122"/>
                <a:cs typeface="黑体" panose="02010609060101010101" charset="-122"/>
              </a:rPr>
              <a:t>东风多利卡车厢可卸式垃</a:t>
            </a:r>
            <a:r>
              <a:rPr sz="1400" kern="0" spc="50" dirty="0">
                <a:solidFill>
                  <a:srgbClr val="209050">
                    <a:alpha val="100000"/>
                  </a:srgbClr>
                </a:solidFill>
                <a:latin typeface="黑体" panose="02010609060101010101" charset="-122"/>
                <a:ea typeface="黑体" panose="02010609060101010101" charset="-122"/>
                <a:cs typeface="黑体" panose="02010609060101010101" charset="-122"/>
              </a:rPr>
              <a:t>圾车</a:t>
            </a:r>
            <a:endParaRPr sz="1400" dirty="0">
              <a:latin typeface="黑体" panose="02010609060101010101" charset="-122"/>
              <a:ea typeface="黑体" panose="02010609060101010101" charset="-122"/>
              <a:cs typeface="黑体" panose="02010609060101010101" charset="-122"/>
            </a:endParaRPr>
          </a:p>
        </p:txBody>
      </p:sp>
      <p:sp>
        <p:nvSpPr>
          <p:cNvPr id="896" name="textbox 896"/>
          <p:cNvSpPr/>
          <p:nvPr/>
        </p:nvSpPr>
        <p:spPr>
          <a:xfrm>
            <a:off x="10617295" y="608014"/>
            <a:ext cx="2246629" cy="441959"/>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606050">
                    <a:alpha val="100000"/>
                  </a:srgbClr>
                </a:solidFill>
                <a:latin typeface="Arial" panose="020B0604020202020204"/>
                <a:ea typeface="Arial" panose="020B0604020202020204"/>
                <a:cs typeface="Arial" panose="020B0604020202020204"/>
              </a:rPr>
              <a:t>CAR</a:t>
            </a:r>
            <a:r>
              <a:rPr sz="800" kern="0" spc="70" dirty="0">
                <a:solidFill>
                  <a:srgbClr val="606050">
                    <a:alpha val="100000"/>
                  </a:srgbClr>
                </a:solidFill>
                <a:latin typeface="Arial" panose="020B0604020202020204"/>
                <a:ea typeface="Arial" panose="020B0604020202020204"/>
                <a:cs typeface="Arial" panose="020B0604020202020204"/>
              </a:rPr>
              <a:t> </a:t>
            </a:r>
            <a:r>
              <a:rPr sz="800" kern="0" spc="-10" dirty="0">
                <a:solidFill>
                  <a:srgbClr val="606050">
                    <a:alpha val="100000"/>
                  </a:srgbClr>
                </a:solidFill>
                <a:latin typeface="Arial" panose="020B0604020202020204"/>
                <a:ea typeface="Arial" panose="020B0604020202020204"/>
                <a:cs typeface="Arial" panose="020B0604020202020204"/>
              </a:rPr>
              <a:t>DETACHABLE GARBAGE TRUCK SERIES</a:t>
            </a:r>
            <a:endParaRPr sz="800" dirty="0">
              <a:latin typeface="Arial" panose="020B0604020202020204"/>
              <a:ea typeface="Arial" panose="020B0604020202020204"/>
              <a:cs typeface="Arial" panose="020B0604020202020204"/>
            </a:endParaRPr>
          </a:p>
          <a:p>
            <a:pPr marL="15240" algn="l" rtl="0" eaLnBrk="0">
              <a:lnSpc>
                <a:spcPct val="95000"/>
              </a:lnSpc>
              <a:spcBef>
                <a:spcPts val="445"/>
              </a:spcBef>
            </a:pPr>
            <a:r>
              <a:rPr sz="1700" b="1" kern="0" spc="30" dirty="0">
                <a:solidFill>
                  <a:srgbClr val="10A050">
                    <a:alpha val="100000"/>
                  </a:srgbClr>
                </a:solidFill>
                <a:latin typeface="黑体" panose="02010609060101010101" charset="-122"/>
                <a:ea typeface="黑体" panose="02010609060101010101" charset="-122"/>
                <a:cs typeface="黑体" panose="02010609060101010101" charset="-122"/>
              </a:rPr>
              <a:t>车厢可卸式垃圾车系列</a:t>
            </a:r>
            <a:endParaRPr sz="1700" dirty="0">
              <a:latin typeface="黑体" panose="02010609060101010101" charset="-122"/>
              <a:ea typeface="黑体" panose="02010609060101010101" charset="-122"/>
              <a:cs typeface="黑体" panose="02010609060101010101" charset="-122"/>
            </a:endParaRPr>
          </a:p>
        </p:txBody>
      </p:sp>
      <p:sp>
        <p:nvSpPr>
          <p:cNvPr id="898" name="textbox 898"/>
          <p:cNvSpPr/>
          <p:nvPr/>
        </p:nvSpPr>
        <p:spPr>
          <a:xfrm>
            <a:off x="7616704" y="608014"/>
            <a:ext cx="2243454" cy="441959"/>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22225" algn="l" rtl="0" eaLnBrk="0">
              <a:lnSpc>
                <a:spcPct val="93000"/>
              </a:lnSpc>
            </a:pPr>
            <a:r>
              <a:rPr sz="800" kern="0" spc="-10" dirty="0">
                <a:solidFill>
                  <a:srgbClr val="606050">
                    <a:alpha val="100000"/>
                  </a:srgbClr>
                </a:solidFill>
                <a:latin typeface="Arial" panose="020B0604020202020204"/>
                <a:ea typeface="Arial" panose="020B0604020202020204"/>
                <a:cs typeface="Arial" panose="020B0604020202020204"/>
              </a:rPr>
              <a:t>CAR</a:t>
            </a:r>
            <a:r>
              <a:rPr sz="800" kern="0" spc="70" dirty="0">
                <a:solidFill>
                  <a:srgbClr val="606050">
                    <a:alpha val="100000"/>
                  </a:srgbClr>
                </a:solidFill>
                <a:latin typeface="Arial" panose="020B0604020202020204"/>
                <a:ea typeface="Arial" panose="020B0604020202020204"/>
                <a:cs typeface="Arial" panose="020B0604020202020204"/>
              </a:rPr>
              <a:t> </a:t>
            </a:r>
            <a:r>
              <a:rPr sz="800" kern="0" spc="-10" dirty="0">
                <a:solidFill>
                  <a:srgbClr val="606050">
                    <a:alpha val="100000"/>
                  </a:srgbClr>
                </a:solidFill>
                <a:latin typeface="Arial" panose="020B0604020202020204"/>
                <a:ea typeface="Arial" panose="020B0604020202020204"/>
                <a:cs typeface="Arial" panose="020B0604020202020204"/>
              </a:rPr>
              <a:t>DETACHABLE GARBAGE TRUCK SERIES</a:t>
            </a:r>
            <a:endParaRPr sz="800" dirty="0">
              <a:latin typeface="Arial" panose="020B0604020202020204"/>
              <a:ea typeface="Arial" panose="020B0604020202020204"/>
              <a:cs typeface="Arial" panose="020B0604020202020204"/>
            </a:endParaRPr>
          </a:p>
          <a:p>
            <a:pPr marL="12700" algn="l" rtl="0" eaLnBrk="0">
              <a:lnSpc>
                <a:spcPct val="95000"/>
              </a:lnSpc>
              <a:spcBef>
                <a:spcPts val="445"/>
              </a:spcBef>
            </a:pPr>
            <a:r>
              <a:rPr sz="1700" b="1" kern="0" spc="30" dirty="0">
                <a:solidFill>
                  <a:srgbClr val="10A050">
                    <a:alpha val="100000"/>
                  </a:srgbClr>
                </a:solidFill>
                <a:latin typeface="黑体" panose="02010609060101010101" charset="-122"/>
                <a:ea typeface="黑体" panose="02010609060101010101" charset="-122"/>
                <a:cs typeface="黑体" panose="02010609060101010101" charset="-122"/>
              </a:rPr>
              <a:t>车厢可卸式垃圾车系列</a:t>
            </a:r>
            <a:endParaRPr sz="1700" dirty="0">
              <a:latin typeface="黑体" panose="02010609060101010101" charset="-122"/>
              <a:ea typeface="黑体" panose="02010609060101010101" charset="-122"/>
              <a:cs typeface="黑体" panose="02010609060101010101" charset="-122"/>
            </a:endParaRPr>
          </a:p>
        </p:txBody>
      </p:sp>
      <p:sp>
        <p:nvSpPr>
          <p:cNvPr id="900" name="textbox 900"/>
          <p:cNvSpPr/>
          <p:nvPr/>
        </p:nvSpPr>
        <p:spPr>
          <a:xfrm>
            <a:off x="406308" y="4360875"/>
            <a:ext cx="1882775" cy="40703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CAR</a:t>
            </a:r>
            <a:r>
              <a:rPr sz="600" kern="0" spc="4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DETACHABLE GARBA</a:t>
            </a:r>
            <a:r>
              <a:rPr sz="600" kern="0" spc="-10" dirty="0">
                <a:solidFill>
                  <a:srgbClr val="808080">
                    <a:alpha val="100000"/>
                  </a:srgbClr>
                </a:solidFill>
                <a:latin typeface="Arial" panose="020B0604020202020204"/>
                <a:ea typeface="Arial" panose="020B0604020202020204"/>
                <a:cs typeface="Arial" panose="020B0604020202020204"/>
              </a:rPr>
              <a:t>GE TRUCK SERIES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209050">
                    <a:alpha val="100000"/>
                  </a:srgbClr>
                </a:solidFill>
                <a:latin typeface="黑体" panose="02010609060101010101" charset="-122"/>
                <a:ea typeface="黑体" panose="02010609060101010101" charset="-122"/>
                <a:cs typeface="黑体" panose="02010609060101010101" charset="-122"/>
              </a:rPr>
              <a:t>长安车厢可卸式垃圾车</a:t>
            </a:r>
            <a:endParaRPr sz="1400" dirty="0">
              <a:latin typeface="黑体" panose="02010609060101010101" charset="-122"/>
              <a:ea typeface="黑体" panose="02010609060101010101" charset="-122"/>
              <a:cs typeface="黑体" panose="02010609060101010101" charset="-122"/>
            </a:endParaRPr>
          </a:p>
        </p:txBody>
      </p:sp>
      <p:pic>
        <p:nvPicPr>
          <p:cNvPr id="902" name="picture 902"/>
          <p:cNvPicPr>
            <a:picLocks noChangeAspect="1"/>
          </p:cNvPicPr>
          <p:nvPr/>
        </p:nvPicPr>
        <p:blipFill>
          <a:blip r:embed="rId6"/>
          <a:stretch>
            <a:fillRect/>
          </a:stretch>
        </p:blipFill>
        <p:spPr>
          <a:xfrm rot="21600000">
            <a:off x="19907299" y="7131018"/>
            <a:ext cx="184150" cy="139727"/>
          </a:xfrm>
          <a:prstGeom prst="rect">
            <a:avLst/>
          </a:prstGeom>
        </p:spPr>
      </p:pic>
      <p:graphicFrame>
        <p:nvGraphicFramePr>
          <p:cNvPr id="904" name="table 904"/>
          <p:cNvGraphicFramePr>
            <a:graphicFrameLocks noGrp="1"/>
          </p:cNvGraphicFramePr>
          <p:nvPr/>
        </p:nvGraphicFramePr>
        <p:xfrm>
          <a:off x="18723058" y="7127844"/>
          <a:ext cx="1263014" cy="146050"/>
        </p:xfrm>
        <a:graphic>
          <a:graphicData uri="http://schemas.openxmlformats.org/drawingml/2006/table">
            <a:tbl>
              <a:tblPr/>
              <a:tblGrid>
                <a:gridCol w="1177289"/>
                <a:gridCol w="85725"/>
              </a:tblGrid>
              <a:tr h="146050">
                <a:tc>
                  <a:txBody>
                    <a:bodyPr/>
                    <a:lstStyle/>
                    <a:p>
                      <a:pPr algn="l" rtl="0" eaLnBrk="0">
                        <a:lnSpc>
                          <a:spcPct val="125000"/>
                        </a:lnSpc>
                      </a:pPr>
                      <a:endParaRPr sz="200" dirty="0">
                        <a:latin typeface="Arial" panose="020B0604020202020204"/>
                        <a:ea typeface="Arial" panose="020B0604020202020204"/>
                        <a:cs typeface="Arial" panose="020B0604020202020204"/>
                      </a:endParaRPr>
                    </a:p>
                    <a:p>
                      <a:pPr marL="15240" algn="l" rtl="0" eaLnBrk="0">
                        <a:lnSpc>
                          <a:spcPct val="94000"/>
                        </a:lnSpc>
                        <a:spcBef>
                          <a:spcPts val="0"/>
                        </a:spcBef>
                      </a:pP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kern="0" spc="-3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ts val="1100"/>
                        </a:lnSpc>
                      </a:pPr>
                      <a:endParaRPr sz="9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906" name="picture 906"/>
          <p:cNvPicPr>
            <a:picLocks noChangeAspect="1"/>
          </p:cNvPicPr>
          <p:nvPr/>
        </p:nvPicPr>
        <p:blipFill>
          <a:blip r:embed="rId7"/>
          <a:stretch>
            <a:fillRect/>
          </a:stretch>
        </p:blipFill>
        <p:spPr>
          <a:xfrm rot="21600000">
            <a:off x="431736" y="4743466"/>
            <a:ext cx="730235" cy="165084"/>
          </a:xfrm>
          <a:prstGeom prst="rect">
            <a:avLst/>
          </a:prstGeom>
        </p:spPr>
      </p:pic>
      <p:pic>
        <p:nvPicPr>
          <p:cNvPr id="908" name="picture 908"/>
          <p:cNvPicPr>
            <a:picLocks noChangeAspect="1"/>
          </p:cNvPicPr>
          <p:nvPr/>
        </p:nvPicPr>
        <p:blipFill>
          <a:blip r:embed="rId8"/>
          <a:stretch>
            <a:fillRect/>
          </a:stretch>
        </p:blipFill>
        <p:spPr>
          <a:xfrm rot="21600000">
            <a:off x="10667975" y="4743466"/>
            <a:ext cx="717508" cy="165084"/>
          </a:xfrm>
          <a:prstGeom prst="rect">
            <a:avLst/>
          </a:prstGeom>
        </p:spPr>
      </p:pic>
      <p:pic>
        <p:nvPicPr>
          <p:cNvPr id="910" name="picture 910"/>
          <p:cNvPicPr>
            <a:picLocks noChangeAspect="1"/>
          </p:cNvPicPr>
          <p:nvPr/>
        </p:nvPicPr>
        <p:blipFill>
          <a:blip r:embed="rId9"/>
          <a:stretch>
            <a:fillRect/>
          </a:stretch>
        </p:blipFill>
        <p:spPr>
          <a:xfrm rot="21600000">
            <a:off x="15741650" y="4762465"/>
            <a:ext cx="723872" cy="152443"/>
          </a:xfrm>
          <a:prstGeom prst="rect">
            <a:avLst/>
          </a:prstGeom>
        </p:spPr>
      </p:pic>
      <p:sp>
        <p:nvSpPr>
          <p:cNvPr id="912" name="textbox 912"/>
          <p:cNvSpPr/>
          <p:nvPr/>
        </p:nvSpPr>
        <p:spPr>
          <a:xfrm>
            <a:off x="533386" y="7190937"/>
            <a:ext cx="1272539"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10" dirty="0">
                <a:solidFill>
                  <a:srgbClr val="104090">
                    <a:alpha val="100000"/>
                  </a:srgbClr>
                </a:solidFill>
                <a:latin typeface="黑体" panose="02010609060101010101" charset="-122"/>
                <a:ea typeface="黑体" panose="02010609060101010101" charset="-122"/>
                <a:cs typeface="黑体" panose="02010609060101010101" charset="-122"/>
              </a:rPr>
              <a:t>1</a:t>
            </a:r>
            <a:r>
              <a:rPr sz="600" kern="0" spc="130" dirty="0">
                <a:solidFill>
                  <a:srgbClr val="10409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·求创</a:t>
            </a:r>
            <a:r>
              <a:rPr sz="600" kern="0" spc="-20" dirty="0">
                <a:solidFill>
                  <a:srgbClr val="306070">
                    <a:alpha val="100000"/>
                  </a:srgbClr>
                </a:solidFill>
                <a:latin typeface="黑体" panose="02010609060101010101" charset="-122"/>
                <a:ea typeface="黑体" panose="02010609060101010101" charset="-122"/>
                <a:cs typeface="黑体" panose="02010609060101010101" charset="-122"/>
              </a:rPr>
              <a:t>新-赢服务</a:t>
            </a:r>
            <a:endParaRPr sz="600" dirty="0">
              <a:latin typeface="黑体" panose="02010609060101010101" charset="-122"/>
              <a:ea typeface="黑体" panose="02010609060101010101" charset="-122"/>
              <a:cs typeface="黑体" panose="02010609060101010101" charset="-122"/>
            </a:endParaRPr>
          </a:p>
        </p:txBody>
      </p:sp>
      <p:sp>
        <p:nvSpPr>
          <p:cNvPr id="914" name="textbox 914"/>
          <p:cNvSpPr/>
          <p:nvPr/>
        </p:nvSpPr>
        <p:spPr>
          <a:xfrm>
            <a:off x="15703492" y="4919633"/>
            <a:ext cx="950594" cy="1143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606050">
                    <a:alpha val="100000"/>
                  </a:srgbClr>
                </a:solidFill>
                <a:latin typeface="Arial" panose="020B0604020202020204"/>
                <a:ea typeface="Arial" panose="020B0604020202020204"/>
                <a:cs typeface="Arial" panose="020B0604020202020204"/>
              </a:rPr>
              <a:t>THE</a:t>
            </a:r>
            <a:r>
              <a:rPr sz="600" kern="0" spc="10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MAIN</a:t>
            </a:r>
            <a:r>
              <a:rPr sz="600" kern="0" spc="5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6" name="picture 916"/>
          <p:cNvPicPr>
            <a:picLocks noChangeAspect="1"/>
          </p:cNvPicPr>
          <p:nvPr/>
        </p:nvPicPr>
        <p:blipFill>
          <a:blip r:embed="rId1"/>
          <a:stretch>
            <a:fillRect/>
          </a:stretch>
        </p:blipFill>
        <p:spPr>
          <a:xfrm rot="21600000">
            <a:off x="0" y="0"/>
            <a:ext cx="20529550" cy="7569200"/>
          </a:xfrm>
          <a:prstGeom prst="rect">
            <a:avLst/>
          </a:prstGeom>
        </p:spPr>
      </p:pic>
      <p:pic>
        <p:nvPicPr>
          <p:cNvPr id="918" name="picture 918"/>
          <p:cNvPicPr>
            <a:picLocks noChangeAspect="1"/>
          </p:cNvPicPr>
          <p:nvPr/>
        </p:nvPicPr>
        <p:blipFill>
          <a:blip r:embed="rId2"/>
          <a:stretch>
            <a:fillRect/>
          </a:stretch>
        </p:blipFill>
        <p:spPr>
          <a:xfrm rot="21600000">
            <a:off x="10661612" y="1416046"/>
            <a:ext cx="4305251" cy="2705080"/>
          </a:xfrm>
          <a:prstGeom prst="rect">
            <a:avLst/>
          </a:prstGeom>
        </p:spPr>
      </p:pic>
      <p:graphicFrame>
        <p:nvGraphicFramePr>
          <p:cNvPr id="920" name="table 920"/>
          <p:cNvGraphicFramePr>
            <a:graphicFrameLocks noGrp="1"/>
          </p:cNvGraphicFramePr>
          <p:nvPr/>
        </p:nvGraphicFramePr>
        <p:xfrm>
          <a:off x="5476777" y="5140323"/>
          <a:ext cx="4324350" cy="1809750"/>
        </p:xfrm>
        <a:graphic>
          <a:graphicData uri="http://schemas.openxmlformats.org/drawingml/2006/table">
            <a:tbl>
              <a:tblPr/>
              <a:tblGrid>
                <a:gridCol w="657225"/>
                <a:gridCol w="762000"/>
                <a:gridCol w="1416050"/>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065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ZXXD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1112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1536700"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11125" algn="l" rtl="0" eaLnBrk="0">
                        <a:lnSpc>
                          <a:spcPct val="99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marL="1644650" algn="l" rtl="0" eaLnBrk="0">
                        <a:lnSpc>
                          <a:spcPts val="142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94030" algn="l" rtl="0" eaLnBrk="0">
                        <a:lnSpc>
                          <a:spcPct val="99000"/>
                        </a:lnSpc>
                        <a:spcBef>
                          <a:spcPts val="0"/>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14655" algn="l" rtl="0" eaLnBrk="0">
                        <a:lnSpc>
                          <a:spcPct val="99000"/>
                        </a:lnSpc>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225425" algn="l" rtl="0" eaLnBrk="0">
                        <a:lnSpc>
                          <a:spcPct val="92000"/>
                        </a:lnSpc>
                        <a:spcBef>
                          <a:spcPts val="5"/>
                        </a:spcBef>
                      </a:pPr>
                      <a:r>
                        <a:rPr sz="1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ts val="1205"/>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1210,115,10710,10651Kg</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26670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6660,7160(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22" name="table 922"/>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9530" algn="l" rtl="0" eaLnBrk="0">
                        <a:lnSpc>
                          <a:spcPct val="95000"/>
                        </a:lnSpc>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1416050" algn="l" rtl="0" eaLnBrk="0">
                        <a:lnSpc>
                          <a:spcPct val="7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CLH5160ZXXD6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7000"/>
                        </a:lnSpc>
                      </a:pPr>
                      <a:endParaRPr sz="500" dirty="0">
                        <a:latin typeface="Arial" panose="020B0604020202020204"/>
                        <a:ea typeface="Arial" panose="020B0604020202020204"/>
                        <a:cs typeface="Arial" panose="020B0604020202020204"/>
                      </a:endParaRPr>
                    </a:p>
                    <a:p>
                      <a:pPr marL="15875" algn="l" rtl="0" eaLnBrk="0">
                        <a:lnSpc>
                          <a:spcPts val="1825"/>
                        </a:lnSpc>
                        <a:spcBef>
                          <a:spcPts val="5"/>
                        </a:spcBef>
                      </a:pP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500" kern="0" spc="6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155511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3950(mm)</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17475" algn="l" rtl="0" eaLnBrk="0">
                        <a:lnSpc>
                          <a:spcPct val="95000"/>
                        </a:lnSpc>
                        <a:spcBef>
                          <a:spcPts val="0"/>
                        </a:spcBef>
                      </a:pP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800" dirty="0">
                        <a:latin typeface="Arial" panose="020B0604020202020204"/>
                        <a:ea typeface="Arial" panose="020B0604020202020204"/>
                        <a:cs typeface="Arial" panose="020B0604020202020204"/>
                      </a:endParaRPr>
                    </a:p>
                    <a:p>
                      <a:pPr marL="1657350" algn="l" rtl="0" eaLnBrk="0">
                        <a:lnSpc>
                          <a:spcPts val="137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9000"/>
                        </a:lnSpc>
                      </a:pPr>
                      <a:endParaRPr sz="500" dirty="0">
                        <a:latin typeface="Arial" panose="020B0604020202020204"/>
                        <a:ea typeface="Arial" panose="020B0604020202020204"/>
                        <a:cs typeface="Arial" panose="020B0604020202020204"/>
                      </a:endParaRPr>
                    </a:p>
                    <a:p>
                      <a:pPr marL="415925" algn="l" rtl="0" eaLnBrk="0">
                        <a:lnSpc>
                          <a:spcPct val="98000"/>
                        </a:lnSpc>
                        <a:spcBef>
                          <a:spcPts val="0"/>
                        </a:spcBef>
                      </a:pPr>
                      <a:r>
                        <a:rPr sz="15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7000"/>
                        </a:lnSpc>
                      </a:pPr>
                      <a:endParaRPr sz="500" dirty="0">
                        <a:latin typeface="Arial" panose="020B0604020202020204"/>
                        <a:ea typeface="Arial" panose="020B0604020202020204"/>
                        <a:cs typeface="Arial" panose="020B0604020202020204"/>
                      </a:endParaRPr>
                    </a:p>
                    <a:p>
                      <a:pPr marL="311150" algn="l" rtl="0" eaLnBrk="0">
                        <a:lnSpc>
                          <a:spcPct val="98000"/>
                        </a:lnSpc>
                        <a:spcBef>
                          <a:spcPts val="0"/>
                        </a:spcBef>
                      </a:pPr>
                      <a:r>
                        <a:rPr sz="15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63550" algn="l" rtl="0" eaLnBrk="0">
                        <a:lnSpc>
                          <a:spcPct val="95000"/>
                        </a:lnSpc>
                        <a:spcBef>
                          <a:spcPts val="0"/>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396875" algn="l" rtl="0" eaLnBrk="0">
                        <a:lnSpc>
                          <a:spcPct val="92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16200(Kg)</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2700" algn="l" rtl="0" eaLnBrk="0">
                        <a:lnSpc>
                          <a:spcPct val="97000"/>
                        </a:lnSpc>
                      </a:pPr>
                      <a:r>
                        <a:rPr sz="9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9410,9345,</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8910,8845(</a:t>
                      </a:r>
                      <a:r>
                        <a:rPr sz="9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9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400" dirty="0">
                        <a:latin typeface="Arial" panose="020B0604020202020204"/>
                        <a:ea typeface="Arial" panose="020B0604020202020204"/>
                        <a:cs typeface="Arial" panose="020B0604020202020204"/>
                      </a:endParaRPr>
                    </a:p>
                    <a:p>
                      <a:pPr marL="18415" algn="l" rtl="0" eaLnBrk="0">
                        <a:lnSpc>
                          <a:spcPct val="95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6660,7160(</a:t>
                      </a:r>
                      <a:r>
                        <a:rPr sz="17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24" name="table 924"/>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9530" algn="l" rtl="0" eaLnBrk="0">
                        <a:lnSpc>
                          <a:spcPct val="95000"/>
                        </a:lnSpc>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1377315" algn="l" rtl="0" eaLnBrk="0">
                        <a:lnSpc>
                          <a:spcPct val="7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CLH5250ZXXASK</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17475" algn="l" rtl="0" eaLnBrk="0">
                        <a:lnSpc>
                          <a:spcPct val="9400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5000"/>
                        </a:lnSpc>
                      </a:pPr>
                      <a:endParaRPr sz="500" dirty="0">
                        <a:latin typeface="Arial" panose="020B0604020202020204"/>
                        <a:ea typeface="Arial" panose="020B0604020202020204"/>
                        <a:cs typeface="Arial" panose="020B0604020202020204"/>
                      </a:endParaRPr>
                    </a:p>
                    <a:p>
                      <a:pPr marL="1174115" algn="l" rtl="0" eaLnBrk="0">
                        <a:lnSpc>
                          <a:spcPct val="96000"/>
                        </a:lnSpc>
                        <a:spcBef>
                          <a:spcPts val="0"/>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4350+1350(mm)</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17475" algn="l" rtl="0" eaLnBrk="0">
                        <a:lnSpc>
                          <a:spcPct val="95000"/>
                        </a:lnSpc>
                        <a:spcBef>
                          <a:spcPts val="0"/>
                        </a:spcBef>
                      </a:pP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800" dirty="0">
                        <a:latin typeface="Arial" panose="020B0604020202020204"/>
                        <a:ea typeface="Arial" panose="020B0604020202020204"/>
                        <a:cs typeface="Arial" panose="020B0604020202020204"/>
                      </a:endParaRPr>
                    </a:p>
                    <a:p>
                      <a:pPr marL="1657350" algn="l" rtl="0" eaLnBrk="0">
                        <a:lnSpc>
                          <a:spcPts val="137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20m³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500380" algn="l" rtl="0" eaLnBrk="0">
                        <a:lnSpc>
                          <a:spcPct val="95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27355" algn="l" rtl="0" eaLnBrk="0">
                        <a:lnSpc>
                          <a:spcPct val="95000"/>
                        </a:lnSpc>
                        <a:spcBef>
                          <a:spcPts val="0"/>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5000"/>
                        </a:lnSpc>
                      </a:pPr>
                      <a:endParaRPr sz="500" dirty="0">
                        <a:latin typeface="Arial" panose="020B0604020202020204"/>
                        <a:ea typeface="Arial" panose="020B0604020202020204"/>
                        <a:cs typeface="Arial" panose="020B0604020202020204"/>
                      </a:endParaRPr>
                    </a:p>
                    <a:p>
                      <a:pPr marL="352425" algn="l" rtl="0" eaLnBrk="0">
                        <a:lnSpc>
                          <a:spcPct val="98000"/>
                        </a:lnSpc>
                        <a:spcBef>
                          <a:spcPts val="5"/>
                        </a:spcBef>
                      </a:pPr>
                      <a:r>
                        <a:rPr sz="15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396875" algn="l" rtl="0" eaLnBrk="0">
                        <a:lnSpc>
                          <a:spcPct val="92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25000(Kg)</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algn="r" rtl="0" eaLnBrk="0">
                        <a:lnSpc>
                          <a:spcPts val="1035"/>
                        </a:lnSpc>
                        <a:spcBef>
                          <a:spcPts val="0"/>
                        </a:spcBef>
                      </a:pPr>
                      <a:r>
                        <a:rPr sz="8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13270,13205,13570,13505</a:t>
                      </a:r>
                      <a:r>
                        <a:rPr sz="8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endParaRPr sz="8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0"/>
                        </a:spcBef>
                      </a:pP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11600,11300(</a:t>
                      </a:r>
                      <a:r>
                        <a:rPr sz="15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926" name="table 926"/>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0000"/>
                        </a:lnSpc>
                      </a:pPr>
                      <a:endParaRPr sz="8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9530" algn="l" rtl="0" eaLnBrk="0">
                        <a:lnSpc>
                          <a:spcPct val="95000"/>
                        </a:lnSpc>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9000"/>
                        </a:lnSpc>
                      </a:pPr>
                      <a:endParaRPr sz="100" dirty="0">
                        <a:latin typeface="Arial" panose="020B0604020202020204"/>
                        <a:ea typeface="Arial" panose="020B0604020202020204"/>
                        <a:cs typeface="Arial" panose="020B0604020202020204"/>
                      </a:endParaRPr>
                    </a:p>
                    <a:p>
                      <a:pPr marL="1377950" algn="l" rtl="0" eaLnBrk="0">
                        <a:lnSpc>
                          <a:spcPct val="7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CLH5180ZXXASK</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17475" algn="l" rtl="0" eaLnBrk="0">
                        <a:lnSpc>
                          <a:spcPct val="9400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857250" algn="l" rtl="0" eaLnBrk="0">
                        <a:lnSpc>
                          <a:spcPct val="93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3800,4500,4700(mm)</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17475" algn="l" rtl="0" eaLnBrk="0">
                        <a:lnSpc>
                          <a:spcPct val="95000"/>
                        </a:lnSpc>
                        <a:spcBef>
                          <a:spcPts val="0"/>
                        </a:spcBef>
                      </a:pP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800" dirty="0">
                        <a:latin typeface="Arial" panose="020B0604020202020204"/>
                        <a:ea typeface="Arial" panose="020B0604020202020204"/>
                        <a:cs typeface="Arial" panose="020B0604020202020204"/>
                      </a:endParaRPr>
                    </a:p>
                    <a:p>
                      <a:pPr marL="1657350" algn="l" rtl="0" eaLnBrk="0">
                        <a:lnSpc>
                          <a:spcPts val="1370"/>
                        </a:lnSpc>
                        <a:spcBef>
                          <a:spcPts val="5"/>
                        </a:spcBef>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15m³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98475" algn="l" rtl="0" eaLnBrk="0">
                        <a:lnSpc>
                          <a:spcPct val="95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431800" algn="l" rtl="0" eaLnBrk="0">
                        <a:lnSpc>
                          <a:spcPct val="95000"/>
                        </a:lnSpc>
                        <a:spcBef>
                          <a:spcPts val="0"/>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9740" algn="l" rtl="0" eaLnBrk="0">
                        <a:lnSpc>
                          <a:spcPct val="95000"/>
                        </a:lnSpc>
                        <a:spcBef>
                          <a:spcPts val="0"/>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390525" algn="l" rtl="0" eaLnBrk="0">
                        <a:lnSpc>
                          <a:spcPct val="92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18000(Kg)</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algn="r" rtl="0" eaLnBrk="0">
                        <a:lnSpc>
                          <a:spcPts val="1095"/>
                        </a:lnSpc>
                        <a:spcBef>
                          <a:spcPts val="5"/>
                        </a:spcBef>
                      </a:pPr>
                      <a:r>
                        <a:rPr sz="9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037,10305,10670,106051Kg)</a:t>
                      </a:r>
                      <a:endParaRPr sz="9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38735"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7500,7200(Kg)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928" name="picture 928"/>
          <p:cNvPicPr>
            <a:picLocks noChangeAspect="1"/>
          </p:cNvPicPr>
          <p:nvPr/>
        </p:nvPicPr>
        <p:blipFill>
          <a:blip r:embed="rId3"/>
          <a:stretch>
            <a:fillRect/>
          </a:stretch>
        </p:blipFill>
        <p:spPr>
          <a:xfrm rot="21600000">
            <a:off x="16332283" y="1771647"/>
            <a:ext cx="3162166" cy="2159038"/>
          </a:xfrm>
          <a:prstGeom prst="rect">
            <a:avLst/>
          </a:prstGeom>
        </p:spPr>
      </p:pic>
      <p:pic>
        <p:nvPicPr>
          <p:cNvPr id="930" name="picture 930"/>
          <p:cNvPicPr>
            <a:picLocks noChangeAspect="1"/>
          </p:cNvPicPr>
          <p:nvPr/>
        </p:nvPicPr>
        <p:blipFill>
          <a:blip r:embed="rId4"/>
          <a:stretch>
            <a:fillRect/>
          </a:stretch>
        </p:blipFill>
        <p:spPr>
          <a:xfrm rot="21600000">
            <a:off x="914386" y="1822436"/>
            <a:ext cx="3181464" cy="1993878"/>
          </a:xfrm>
          <a:prstGeom prst="rect">
            <a:avLst/>
          </a:prstGeom>
        </p:spPr>
      </p:pic>
      <p:pic>
        <p:nvPicPr>
          <p:cNvPr id="932" name="picture 932"/>
          <p:cNvPicPr>
            <a:picLocks noChangeAspect="1"/>
          </p:cNvPicPr>
          <p:nvPr/>
        </p:nvPicPr>
        <p:blipFill>
          <a:blip r:embed="rId5"/>
          <a:stretch>
            <a:fillRect/>
          </a:stretch>
        </p:blipFill>
        <p:spPr>
          <a:xfrm rot="21600000">
            <a:off x="6292922" y="1778005"/>
            <a:ext cx="2647901" cy="2108173"/>
          </a:xfrm>
          <a:prstGeom prst="rect">
            <a:avLst/>
          </a:prstGeom>
        </p:spPr>
      </p:pic>
      <p:sp>
        <p:nvSpPr>
          <p:cNvPr id="934" name="path 934"/>
          <p:cNvSpPr/>
          <p:nvPr/>
        </p:nvSpPr>
        <p:spPr>
          <a:xfrm>
            <a:off x="18723058" y="7127844"/>
            <a:ext cx="1181051" cy="142901"/>
          </a:xfrm>
          <a:custGeom>
            <a:avLst/>
            <a:gdLst/>
            <a:ahLst/>
            <a:cxnLst/>
            <a:rect l="0" t="0" r="0" b="0"/>
            <a:pathLst>
              <a:path w="1859" h="225">
                <a:moveTo>
                  <a:pt x="5" y="5"/>
                </a:moveTo>
                <a:lnTo>
                  <a:pt x="5" y="225"/>
                </a:lnTo>
                <a:moveTo>
                  <a:pt x="5" y="5"/>
                </a:moveTo>
                <a:lnTo>
                  <a:pt x="1854" y="5"/>
                </a:lnTo>
                <a:moveTo>
                  <a:pt x="1854" y="5"/>
                </a:moveTo>
                <a:lnTo>
                  <a:pt x="1854" y="225"/>
                </a:lnTo>
              </a:path>
            </a:pathLst>
          </a:custGeom>
          <a:noFill/>
          <a:ln w="6350" cap="flat">
            <a:solidFill>
              <a:srgbClr val="000000"/>
            </a:solidFill>
            <a:prstDash val="solid"/>
            <a:miter lim="1000000"/>
          </a:ln>
        </p:spPr>
        <p:txBody>
          <a:bodyPr rtlCol="0"/>
          <a:lstStyle/>
          <a:p>
            <a:pPr algn="ctr"/>
            <a:endParaRPr lang="zh-CN" altLang="en-US"/>
          </a:p>
        </p:txBody>
      </p:sp>
      <p:pic>
        <p:nvPicPr>
          <p:cNvPr id="936" name="picture 936"/>
          <p:cNvPicPr>
            <a:picLocks noChangeAspect="1"/>
          </p:cNvPicPr>
          <p:nvPr/>
        </p:nvPicPr>
        <p:blipFill>
          <a:blip r:embed="rId6"/>
          <a:stretch>
            <a:fillRect/>
          </a:stretch>
        </p:blipFill>
        <p:spPr>
          <a:xfrm rot="21600000">
            <a:off x="19907299" y="7131018"/>
            <a:ext cx="184150" cy="133369"/>
          </a:xfrm>
          <a:prstGeom prst="rect">
            <a:avLst/>
          </a:prstGeom>
        </p:spPr>
      </p:pic>
      <p:sp>
        <p:nvSpPr>
          <p:cNvPr id="938" name="path 938"/>
          <p:cNvSpPr/>
          <p:nvPr/>
        </p:nvSpPr>
        <p:spPr>
          <a:xfrm>
            <a:off x="19897760" y="7127844"/>
            <a:ext cx="88878" cy="142901"/>
          </a:xfrm>
          <a:custGeom>
            <a:avLst/>
            <a:gdLst/>
            <a:ahLst/>
            <a:cxnLst/>
            <a:rect l="0" t="0" r="0" b="0"/>
            <a:pathLst>
              <a:path w="139" h="225">
                <a:moveTo>
                  <a:pt x="5" y="5"/>
                </a:moveTo>
                <a:lnTo>
                  <a:pt x="5" y="225"/>
                </a:lnTo>
                <a:moveTo>
                  <a:pt x="5" y="5"/>
                </a:moveTo>
                <a:lnTo>
                  <a:pt x="134" y="5"/>
                </a:lnTo>
                <a:moveTo>
                  <a:pt x="134" y="5"/>
                </a:moveTo>
                <a:lnTo>
                  <a:pt x="134" y="225"/>
                </a:lnTo>
              </a:path>
            </a:pathLst>
          </a:custGeom>
          <a:noFill/>
          <a:ln w="6350" cap="flat">
            <a:solidFill>
              <a:srgbClr val="000000"/>
            </a:solidFill>
            <a:prstDash val="solid"/>
            <a:miter lim="1000000"/>
          </a:ln>
        </p:spPr>
        <p:txBody>
          <a:bodyPr rtlCol="0"/>
          <a:lstStyle/>
          <a:p>
            <a:pPr algn="ctr"/>
            <a:endParaRPr lang="zh-CN" altLang="en-US"/>
          </a:p>
        </p:txBody>
      </p:sp>
      <p:sp>
        <p:nvSpPr>
          <p:cNvPr id="940" name="textbox 940"/>
          <p:cNvSpPr/>
          <p:nvPr/>
        </p:nvSpPr>
        <p:spPr>
          <a:xfrm>
            <a:off x="533386" y="7152950"/>
            <a:ext cx="19463385" cy="170814"/>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134000"/>
              </a:lnSpc>
              <a:tabLst>
                <a:tab pos="19450050" algn="l"/>
              </a:tabLst>
            </a:pPr>
            <a:r>
              <a:rPr sz="1000" kern="0" spc="-30" baseline="-16000" dirty="0">
                <a:solidFill>
                  <a:srgbClr val="306070">
                    <a:alpha val="100000"/>
                  </a:srgbClr>
                </a:solidFill>
                <a:latin typeface="黑体" panose="02010609060101010101" charset="-122"/>
                <a:ea typeface="黑体" panose="02010609060101010101" charset="-122"/>
                <a:cs typeface="黑体" panose="02010609060101010101" charset="-122"/>
              </a:rPr>
              <a:t>3</a:t>
            </a:r>
            <a:r>
              <a:rPr sz="600" kern="0" spc="140" dirty="0">
                <a:solidFill>
                  <a:srgbClr val="306070">
                    <a:alpha val="100000"/>
                  </a:srgbClr>
                </a:solidFill>
                <a:latin typeface="黑体" panose="02010609060101010101" charset="-122"/>
                <a:ea typeface="黑体" panose="02010609060101010101" charset="-122"/>
                <a:cs typeface="黑体" panose="02010609060101010101" charset="-122"/>
              </a:rPr>
              <a:t> </a:t>
            </a:r>
            <a:r>
              <a:rPr sz="1000" kern="0" spc="-30" baseline="-1600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30" dirty="0">
                <a:solidFill>
                  <a:srgbClr val="306070">
                    <a:alpha val="100000"/>
                  </a:srgbClr>
                </a:solidFill>
                <a:latin typeface="黑体" panose="02010609060101010101" charset="-122"/>
                <a:ea typeface="黑体" panose="02010609060101010101" charset="-122"/>
                <a:cs typeface="黑体" panose="02010609060101010101" charset="-122"/>
              </a:rPr>
              <a:t> </a:t>
            </a:r>
            <a:r>
              <a:rPr sz="1000" kern="0" spc="-30" baseline="-1600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30" dirty="0">
                <a:solidFill>
                  <a:srgbClr val="306070">
                    <a:alpha val="100000"/>
                  </a:srgbClr>
                </a:solidFill>
                <a:latin typeface="黑体" panose="02010609060101010101" charset="-122"/>
                <a:ea typeface="黑体" panose="02010609060101010101" charset="-122"/>
                <a:cs typeface="黑体" panose="02010609060101010101" charset="-122"/>
              </a:rPr>
              <a:t> </a:t>
            </a:r>
            <a:r>
              <a:rPr sz="1000" kern="0" spc="-30" baseline="-16000" dirty="0">
                <a:solidFill>
                  <a:srgbClr val="306070">
                    <a:alpha val="100000"/>
                  </a:srgbClr>
                </a:solidFill>
                <a:latin typeface="黑体" panose="02010609060101010101" charset="-122"/>
                <a:ea typeface="黑体" panose="02010609060101010101" charset="-122"/>
                <a:cs typeface="黑体" panose="02010609060101010101" charset="-122"/>
              </a:rPr>
              <a:t>·求</a:t>
            </a:r>
            <a:r>
              <a:rPr sz="1000" kern="0" spc="-40" baseline="-16000" dirty="0">
                <a:solidFill>
                  <a:srgbClr val="306070">
                    <a:alpha val="100000"/>
                  </a:srgbClr>
                </a:solidFill>
                <a:latin typeface="黑体" panose="02010609060101010101" charset="-122"/>
                <a:ea typeface="黑体" panose="02010609060101010101" charset="-122"/>
                <a:cs typeface="黑体" panose="02010609060101010101" charset="-122"/>
              </a:rPr>
              <a:t>创新-赢服务</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500" u="sng" kern="0" spc="-150" dirty="0">
                <a:solidFill>
                  <a:srgbClr val="205070">
                    <a:alpha val="100000"/>
                  </a:srgbClr>
                </a:solidFill>
                <a:uFill>
                  <a:solidFill>
                    <a:srgbClr val="000000"/>
                  </a:solidFill>
                </a:uFill>
                <a:latin typeface="宋体" panose="02010600030101010101" pitchFamily="2" charset="-122"/>
                <a:ea typeface="宋体" panose="02010600030101010101" pitchFamily="2" charset="-122"/>
                <a:cs typeface="宋体" panose="02010600030101010101" pitchFamily="2" charset="-122"/>
              </a:rPr>
              <a:t> </a:t>
            </a:r>
            <a:r>
              <a:rPr sz="900" u="sng" kern="0" spc="-40" baseline="17000" dirty="0">
                <a:solidFill>
                  <a:srgbClr val="205070">
                    <a:alpha val="100000"/>
                  </a:srgbClr>
                </a:solidFill>
                <a:uFill>
                  <a:solidFill>
                    <a:srgbClr val="000000"/>
                  </a:solidFill>
                </a:uFill>
                <a:latin typeface="宋体" panose="02010600030101010101" pitchFamily="2" charset="-122"/>
                <a:ea typeface="宋体" panose="02010600030101010101" pitchFamily="2" charset="-122"/>
                <a:cs typeface="宋体" panose="02010600030101010101" pitchFamily="2" charset="-122"/>
              </a:rPr>
              <a:t>重信誉</a:t>
            </a:r>
            <a:r>
              <a:rPr sz="500" u="sng" kern="0" spc="-40" dirty="0">
                <a:solidFill>
                  <a:srgbClr val="205070">
                    <a:alpha val="100000"/>
                  </a:srgbClr>
                </a:solidFill>
                <a:uFill>
                  <a:solidFill>
                    <a:srgbClr val="000000"/>
                  </a:solidFill>
                </a:uFill>
                <a:latin typeface="宋体" panose="02010600030101010101" pitchFamily="2" charset="-122"/>
                <a:ea typeface="宋体" panose="02010600030101010101" pitchFamily="2" charset="-122"/>
                <a:cs typeface="宋体" panose="02010600030101010101" pitchFamily="2" charset="-122"/>
              </a:rPr>
              <a:t> </a:t>
            </a:r>
            <a:r>
              <a:rPr sz="900" u="sng" kern="0" spc="-40" baseline="17000" dirty="0">
                <a:solidFill>
                  <a:srgbClr val="205070">
                    <a:alpha val="100000"/>
                  </a:srgbClr>
                </a:solidFill>
                <a:uFill>
                  <a:solidFill>
                    <a:srgbClr val="000000"/>
                  </a:solidFill>
                </a:uFill>
                <a:latin typeface="宋体" panose="02010600030101010101" pitchFamily="2" charset="-122"/>
                <a:ea typeface="宋体" panose="02010600030101010101" pitchFamily="2" charset="-122"/>
                <a:cs typeface="宋体" panose="02010600030101010101" pitchFamily="2" charset="-122"/>
              </a:rPr>
              <a:t>·讲质量</a:t>
            </a:r>
            <a:r>
              <a:rPr sz="500" u="sng" kern="0" spc="-40" dirty="0">
                <a:solidFill>
                  <a:srgbClr val="205070">
                    <a:alpha val="100000"/>
                  </a:srgbClr>
                </a:solidFill>
                <a:uFill>
                  <a:solidFill>
                    <a:srgbClr val="000000"/>
                  </a:solidFill>
                </a:uFill>
                <a:latin typeface="宋体" panose="02010600030101010101" pitchFamily="2" charset="-122"/>
                <a:ea typeface="宋体" panose="02010600030101010101" pitchFamily="2" charset="-122"/>
                <a:cs typeface="宋体" panose="02010600030101010101" pitchFamily="2" charset="-122"/>
              </a:rPr>
              <a:t> </a:t>
            </a:r>
            <a:r>
              <a:rPr sz="900" u="sng" kern="0" spc="-40" baseline="17000" dirty="0">
                <a:solidFill>
                  <a:srgbClr val="205070">
                    <a:alpha val="100000"/>
                  </a:srgbClr>
                </a:solidFill>
                <a:uFill>
                  <a:solidFill>
                    <a:srgbClr val="000000"/>
                  </a:solidFill>
                </a:uFill>
                <a:latin typeface="宋体" panose="02010600030101010101" pitchFamily="2" charset="-122"/>
                <a:ea typeface="宋体" panose="02010600030101010101" pitchFamily="2" charset="-122"/>
                <a:cs typeface="宋体" panose="02010600030101010101" pitchFamily="2" charset="-122"/>
              </a:rPr>
              <a:t>·求创新</a:t>
            </a:r>
            <a:r>
              <a:rPr sz="900" u="sng" kern="0" spc="-40" baseline="17000" dirty="0">
                <a:solidFill>
                  <a:srgbClr val="306070">
                    <a:alpha val="100000"/>
                  </a:srgbClr>
                </a:solidFill>
                <a:uFill>
                  <a:solidFill>
                    <a:srgbClr val="000000"/>
                  </a:solidFill>
                </a:uFill>
                <a:latin typeface="宋体" panose="02010600030101010101" pitchFamily="2" charset="-122"/>
                <a:ea typeface="宋体" panose="02010600030101010101" pitchFamily="2" charset="-122"/>
                <a:cs typeface="宋体" panose="02010600030101010101" pitchFamily="2" charset="-122"/>
              </a:rPr>
              <a:t>·赢服务</a:t>
            </a:r>
            <a:r>
              <a:rPr sz="500" u="sng" kern="0" spc="0" dirty="0">
                <a:solidFill>
                  <a:srgbClr val="306070">
                    <a:alpha val="100000"/>
                  </a:srgbClr>
                </a:solidFill>
                <a:uFill>
                  <a:solidFill>
                    <a:srgbClr val="000000"/>
                  </a:solidFill>
                </a:uFill>
                <a:latin typeface="宋体" panose="02010600030101010101" pitchFamily="2" charset="-122"/>
                <a:ea typeface="宋体" panose="02010600030101010101" pitchFamily="2" charset="-122"/>
                <a:cs typeface="宋体" panose="02010600030101010101" pitchFamily="2" charset="-122"/>
              </a:rPr>
              <a:t>	</a:t>
            </a:r>
            <a:endParaRPr sz="500" dirty="0">
              <a:latin typeface="宋体" panose="02010600030101010101" pitchFamily="2" charset="-122"/>
              <a:ea typeface="宋体" panose="02010600030101010101" pitchFamily="2" charset="-122"/>
              <a:cs typeface="宋体" panose="02010600030101010101" pitchFamily="2" charset="-122"/>
            </a:endParaRPr>
          </a:p>
        </p:txBody>
      </p:sp>
      <p:pic>
        <p:nvPicPr>
          <p:cNvPr id="942" name="picture 942"/>
          <p:cNvPicPr>
            <a:picLocks noChangeAspect="1"/>
          </p:cNvPicPr>
          <p:nvPr/>
        </p:nvPicPr>
        <p:blipFill>
          <a:blip r:embed="rId7"/>
          <a:stretch>
            <a:fillRect/>
          </a:stretch>
        </p:blipFill>
        <p:spPr>
          <a:xfrm rot="21600000">
            <a:off x="15741650" y="4756182"/>
            <a:ext cx="723872" cy="158726"/>
          </a:xfrm>
          <a:prstGeom prst="rect">
            <a:avLst/>
          </a:prstGeom>
        </p:spPr>
      </p:pic>
      <p:sp>
        <p:nvSpPr>
          <p:cNvPr id="944" name="textbox 944"/>
          <p:cNvSpPr/>
          <p:nvPr/>
        </p:nvSpPr>
        <p:spPr>
          <a:xfrm>
            <a:off x="15703489" y="4360875"/>
            <a:ext cx="224853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908080">
                    <a:alpha val="100000"/>
                  </a:srgbClr>
                </a:solidFill>
                <a:latin typeface="Arial" panose="020B0604020202020204"/>
                <a:ea typeface="Arial" panose="020B0604020202020204"/>
                <a:cs typeface="Arial" panose="020B0604020202020204"/>
              </a:rPr>
              <a:t>CAR</a:t>
            </a:r>
            <a:r>
              <a:rPr sz="600" kern="0" spc="50" dirty="0">
                <a:solidFill>
                  <a:srgbClr val="908080">
                    <a:alpha val="100000"/>
                  </a:srgbClr>
                </a:solidFill>
                <a:latin typeface="Arial" panose="020B0604020202020204"/>
                <a:ea typeface="Arial" panose="020B0604020202020204"/>
                <a:cs typeface="Arial" panose="020B0604020202020204"/>
              </a:rPr>
              <a:t> </a:t>
            </a:r>
            <a:r>
              <a:rPr sz="600" kern="0" spc="0" dirty="0">
                <a:solidFill>
                  <a:srgbClr val="908080">
                    <a:alpha val="100000"/>
                  </a:srgbClr>
                </a:solidFill>
                <a:latin typeface="Arial" panose="020B0604020202020204"/>
                <a:ea typeface="Arial" panose="020B0604020202020204"/>
                <a:cs typeface="Arial" panose="020B0604020202020204"/>
              </a:rPr>
              <a:t>DETACHABLE GARBAGE T</a:t>
            </a:r>
            <a:r>
              <a:rPr sz="600" kern="0" spc="-10" dirty="0">
                <a:solidFill>
                  <a:srgbClr val="908080">
                    <a:alpha val="100000"/>
                  </a:srgbClr>
                </a:solidFill>
                <a:latin typeface="Arial" panose="020B0604020202020204"/>
                <a:ea typeface="Arial" panose="020B0604020202020204"/>
                <a:cs typeface="Arial" panose="020B0604020202020204"/>
              </a:rPr>
              <a:t>RUCK SERIES</a:t>
            </a:r>
            <a:endParaRPr sz="600" dirty="0">
              <a:latin typeface="Arial" panose="020B0604020202020204"/>
              <a:ea typeface="Arial" panose="020B0604020202020204"/>
              <a:cs typeface="Arial" panose="020B0604020202020204"/>
            </a:endParaRPr>
          </a:p>
          <a:p>
            <a:pPr marL="15240" algn="l" rtl="0" eaLnBrk="0">
              <a:lnSpc>
                <a:spcPct val="95000"/>
              </a:lnSpc>
              <a:spcBef>
                <a:spcPts val="685"/>
              </a:spcBef>
            </a:pPr>
            <a:r>
              <a:rPr sz="1400" b="1" kern="0" spc="40" dirty="0">
                <a:solidFill>
                  <a:srgbClr val="209050">
                    <a:alpha val="100000"/>
                  </a:srgbClr>
                </a:solidFill>
                <a:latin typeface="黑体" panose="02010609060101010101" charset="-122"/>
                <a:ea typeface="黑体" panose="02010609060101010101" charset="-122"/>
                <a:cs typeface="黑体" panose="02010609060101010101" charset="-122"/>
              </a:rPr>
              <a:t>东风天龙车厢可卸式垃圾车</a:t>
            </a:r>
            <a:endParaRPr sz="1400" dirty="0">
              <a:latin typeface="黑体" panose="02010609060101010101" charset="-122"/>
              <a:ea typeface="黑体" panose="02010609060101010101" charset="-122"/>
              <a:cs typeface="黑体" panose="02010609060101010101" charset="-122"/>
            </a:endParaRPr>
          </a:p>
          <a:p>
            <a:pPr marL="146050" algn="l" rtl="0" eaLnBrk="0">
              <a:lnSpc>
                <a:spcPct val="87000"/>
              </a:lnSpc>
              <a:spcBef>
                <a:spcPts val="270"/>
              </a:spcBef>
            </a:pPr>
            <a:r>
              <a:rPr sz="1100" kern="0" spc="12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0"/>
              </a:spcBef>
            </a:pPr>
            <a:r>
              <a:rPr sz="600" kern="0" spc="0" dirty="0">
                <a:solidFill>
                  <a:srgbClr val="606050">
                    <a:alpha val="100000"/>
                  </a:srgbClr>
                </a:solidFill>
                <a:latin typeface="Arial" panose="020B0604020202020204"/>
                <a:ea typeface="Arial" panose="020B0604020202020204"/>
                <a:cs typeface="Arial" panose="020B0604020202020204"/>
              </a:rPr>
              <a:t>THE</a:t>
            </a:r>
            <a:r>
              <a:rPr sz="600" kern="0" spc="10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MAIN</a:t>
            </a:r>
            <a:r>
              <a:rPr sz="600" kern="0" spc="5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946" name="textbox 946"/>
          <p:cNvSpPr/>
          <p:nvPr/>
        </p:nvSpPr>
        <p:spPr>
          <a:xfrm>
            <a:off x="5448365" y="4370400"/>
            <a:ext cx="2254885" cy="66357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7000"/>
              </a:lnSpc>
            </a:pPr>
            <a:r>
              <a:rPr sz="600" kern="0" spc="-10" dirty="0">
                <a:solidFill>
                  <a:srgbClr val="908080">
                    <a:alpha val="100000"/>
                  </a:srgbClr>
                </a:solidFill>
                <a:latin typeface="Arial" panose="020B0604020202020204"/>
                <a:ea typeface="Arial" panose="020B0604020202020204"/>
                <a:cs typeface="Arial" panose="020B0604020202020204"/>
              </a:rPr>
              <a:t>CAR</a:t>
            </a:r>
            <a:r>
              <a:rPr sz="600" kern="0" spc="110" dirty="0">
                <a:solidFill>
                  <a:srgbClr val="908080">
                    <a:alpha val="100000"/>
                  </a:srgbClr>
                </a:solidFill>
                <a:latin typeface="Arial" panose="020B0604020202020204"/>
                <a:ea typeface="Arial" panose="020B0604020202020204"/>
                <a:cs typeface="Arial" panose="020B0604020202020204"/>
              </a:rPr>
              <a:t> </a:t>
            </a:r>
            <a:r>
              <a:rPr sz="600" kern="0" spc="-10" dirty="0">
                <a:solidFill>
                  <a:srgbClr val="908080">
                    <a:alpha val="100000"/>
                  </a:srgbClr>
                </a:solidFill>
                <a:latin typeface="Arial" panose="020B0604020202020204"/>
                <a:ea typeface="Arial" panose="020B0604020202020204"/>
                <a:cs typeface="Arial" panose="020B0604020202020204"/>
              </a:rPr>
              <a:t>DETACHABLE GARBAGE TRUCK SERIES</a:t>
            </a:r>
            <a:endParaRPr sz="600" dirty="0">
              <a:latin typeface="Arial" panose="020B0604020202020204"/>
              <a:ea typeface="Arial" panose="020B0604020202020204"/>
              <a:cs typeface="Arial" panose="020B0604020202020204"/>
            </a:endParaRPr>
          </a:p>
          <a:p>
            <a:pPr marL="15240" algn="l" rtl="0" eaLnBrk="0">
              <a:lnSpc>
                <a:spcPct val="95000"/>
              </a:lnSpc>
              <a:spcBef>
                <a:spcPts val="685"/>
              </a:spcBef>
            </a:pPr>
            <a:r>
              <a:rPr sz="1400" b="1" kern="0" spc="50" dirty="0">
                <a:solidFill>
                  <a:srgbClr val="209050">
                    <a:alpha val="100000"/>
                  </a:srgbClr>
                </a:solidFill>
                <a:latin typeface="黑体" panose="02010609060101010101" charset="-122"/>
                <a:ea typeface="黑体" panose="02010609060101010101" charset="-122"/>
                <a:cs typeface="黑体" panose="02010609060101010101" charset="-122"/>
              </a:rPr>
              <a:t>东风途逸车厢可卸式垃圾车</a:t>
            </a:r>
            <a:endParaRPr sz="1400" dirty="0">
              <a:latin typeface="黑体" panose="02010609060101010101" charset="-122"/>
              <a:ea typeface="黑体" panose="02010609060101010101" charset="-122"/>
              <a:cs typeface="黑体" panose="02010609060101010101" charset="-122"/>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52000"/>
              </a:lnSpc>
            </a:pPr>
            <a:endParaRPr sz="100" dirty="0">
              <a:latin typeface="Arial" panose="020B0604020202020204"/>
              <a:ea typeface="Arial" panose="020B0604020202020204"/>
              <a:cs typeface="Arial" panose="020B0604020202020204"/>
            </a:endParaRPr>
          </a:p>
          <a:p>
            <a:pPr marL="12700" algn="l" rtl="0" eaLnBrk="0">
              <a:lnSpc>
                <a:spcPct val="97000"/>
              </a:lnSpc>
              <a:spcBef>
                <a:spcPts val="0"/>
              </a:spcBef>
            </a:pPr>
            <a:r>
              <a:rPr sz="600" kern="0" spc="0" dirty="0">
                <a:solidFill>
                  <a:srgbClr val="000000">
                    <a:alpha val="100000"/>
                  </a:srgbClr>
                </a:solidFill>
                <a:latin typeface="Arial" panose="020B0604020202020204"/>
                <a:ea typeface="Arial" panose="020B0604020202020204"/>
                <a:cs typeface="Arial" panose="020B0604020202020204"/>
              </a:rPr>
              <a:t>THE</a:t>
            </a:r>
            <a:r>
              <a:rPr sz="600" kern="0" spc="10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MAIN</a:t>
            </a:r>
            <a:r>
              <a:rPr sz="600" kern="0" spc="5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948" name="textbox 948"/>
          <p:cNvSpPr/>
          <p:nvPr/>
        </p:nvSpPr>
        <p:spPr>
          <a:xfrm>
            <a:off x="18287956" y="603723"/>
            <a:ext cx="1781175" cy="68262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algn="r" rtl="0" eaLnBrk="0">
              <a:lnSpc>
                <a:spcPct val="92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2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2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a:p>
            <a:pPr marL="304800" algn="l" rtl="0" eaLnBrk="0">
              <a:lnSpc>
                <a:spcPct val="82000"/>
              </a:lnSpc>
              <a:spcBef>
                <a:spcPts val="25"/>
              </a:spcBef>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950" name="textbox 950"/>
          <p:cNvSpPr/>
          <p:nvPr/>
        </p:nvSpPr>
        <p:spPr>
          <a:xfrm>
            <a:off x="406308" y="591493"/>
            <a:ext cx="1724660" cy="695325"/>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20204"/>
              <a:ea typeface="Arial" panose="020B0604020202020204"/>
              <a:cs typeface="Arial" panose="020B0604020202020204"/>
            </a:endParaRPr>
          </a:p>
          <a:p>
            <a:pPr marL="12700" algn="l" rtl="0" eaLnBrk="0">
              <a:lnSpc>
                <a:spcPct val="91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6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a:p>
            <a:pPr marL="311150" algn="l" rtl="0" eaLnBrk="0">
              <a:lnSpc>
                <a:spcPct val="82000"/>
              </a:lnSpc>
              <a:spcBef>
                <a:spcPts val="25"/>
              </a:spcBef>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952" name="textbox 952"/>
          <p:cNvSpPr/>
          <p:nvPr/>
        </p:nvSpPr>
        <p:spPr>
          <a:xfrm>
            <a:off x="10617295" y="608014"/>
            <a:ext cx="2246629" cy="441959"/>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606050">
                    <a:alpha val="100000"/>
                  </a:srgbClr>
                </a:solidFill>
                <a:latin typeface="Arial" panose="020B0604020202020204"/>
                <a:ea typeface="Arial" panose="020B0604020202020204"/>
                <a:cs typeface="Arial" panose="020B0604020202020204"/>
              </a:rPr>
              <a:t>CAR</a:t>
            </a:r>
            <a:r>
              <a:rPr sz="800" kern="0" spc="70" dirty="0">
                <a:solidFill>
                  <a:srgbClr val="606050">
                    <a:alpha val="100000"/>
                  </a:srgbClr>
                </a:solidFill>
                <a:latin typeface="Arial" panose="020B0604020202020204"/>
                <a:ea typeface="Arial" panose="020B0604020202020204"/>
                <a:cs typeface="Arial" panose="020B0604020202020204"/>
              </a:rPr>
              <a:t> </a:t>
            </a:r>
            <a:r>
              <a:rPr sz="800" kern="0" spc="-10" dirty="0">
                <a:solidFill>
                  <a:srgbClr val="606050">
                    <a:alpha val="100000"/>
                  </a:srgbClr>
                </a:solidFill>
                <a:latin typeface="Arial" panose="020B0604020202020204"/>
                <a:ea typeface="Arial" panose="020B0604020202020204"/>
                <a:cs typeface="Arial" panose="020B0604020202020204"/>
              </a:rPr>
              <a:t>DETACHABLE GARBAGE TRUCK SERIES</a:t>
            </a:r>
            <a:endParaRPr sz="800" dirty="0">
              <a:latin typeface="Arial" panose="020B0604020202020204"/>
              <a:ea typeface="Arial" panose="020B0604020202020204"/>
              <a:cs typeface="Arial" panose="020B0604020202020204"/>
            </a:endParaRPr>
          </a:p>
          <a:p>
            <a:pPr marL="15240" algn="l" rtl="0" eaLnBrk="0">
              <a:lnSpc>
                <a:spcPct val="95000"/>
              </a:lnSpc>
              <a:spcBef>
                <a:spcPts val="445"/>
              </a:spcBef>
            </a:pPr>
            <a:r>
              <a:rPr sz="1700" b="1" kern="0" spc="30" dirty="0">
                <a:solidFill>
                  <a:srgbClr val="10A050">
                    <a:alpha val="100000"/>
                  </a:srgbClr>
                </a:solidFill>
                <a:latin typeface="黑体" panose="02010609060101010101" charset="-122"/>
                <a:ea typeface="黑体" panose="02010609060101010101" charset="-122"/>
                <a:cs typeface="黑体" panose="02010609060101010101" charset="-122"/>
              </a:rPr>
              <a:t>车厢可卸式垃圾车系列</a:t>
            </a:r>
            <a:endParaRPr sz="1700" dirty="0">
              <a:latin typeface="黑体" panose="02010609060101010101" charset="-122"/>
              <a:ea typeface="黑体" panose="02010609060101010101" charset="-122"/>
              <a:cs typeface="黑体" panose="02010609060101010101" charset="-122"/>
            </a:endParaRPr>
          </a:p>
        </p:txBody>
      </p:sp>
      <p:sp>
        <p:nvSpPr>
          <p:cNvPr id="954" name="textbox 954"/>
          <p:cNvSpPr/>
          <p:nvPr/>
        </p:nvSpPr>
        <p:spPr>
          <a:xfrm>
            <a:off x="7616704" y="608014"/>
            <a:ext cx="2243454" cy="441959"/>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22225" algn="l" rtl="0" eaLnBrk="0">
              <a:lnSpc>
                <a:spcPct val="93000"/>
              </a:lnSpc>
            </a:pPr>
            <a:r>
              <a:rPr sz="800" kern="0" spc="-10" dirty="0">
                <a:solidFill>
                  <a:srgbClr val="606050">
                    <a:alpha val="100000"/>
                  </a:srgbClr>
                </a:solidFill>
                <a:latin typeface="Arial" panose="020B0604020202020204"/>
                <a:ea typeface="Arial" panose="020B0604020202020204"/>
                <a:cs typeface="Arial" panose="020B0604020202020204"/>
              </a:rPr>
              <a:t>CAR</a:t>
            </a:r>
            <a:r>
              <a:rPr sz="800" kern="0" spc="70" dirty="0">
                <a:solidFill>
                  <a:srgbClr val="606050">
                    <a:alpha val="100000"/>
                  </a:srgbClr>
                </a:solidFill>
                <a:latin typeface="Arial" panose="020B0604020202020204"/>
                <a:ea typeface="Arial" panose="020B0604020202020204"/>
                <a:cs typeface="Arial" panose="020B0604020202020204"/>
              </a:rPr>
              <a:t> </a:t>
            </a:r>
            <a:r>
              <a:rPr sz="800" kern="0" spc="-10" dirty="0">
                <a:solidFill>
                  <a:srgbClr val="606050">
                    <a:alpha val="100000"/>
                  </a:srgbClr>
                </a:solidFill>
                <a:latin typeface="Arial" panose="020B0604020202020204"/>
                <a:ea typeface="Arial" panose="020B0604020202020204"/>
                <a:cs typeface="Arial" panose="020B0604020202020204"/>
              </a:rPr>
              <a:t>DETACHABLE GARBAGE TRUCK SERIES</a:t>
            </a:r>
            <a:endParaRPr sz="800" dirty="0">
              <a:latin typeface="Arial" panose="020B0604020202020204"/>
              <a:ea typeface="Arial" panose="020B0604020202020204"/>
              <a:cs typeface="Arial" panose="020B0604020202020204"/>
            </a:endParaRPr>
          </a:p>
          <a:p>
            <a:pPr marL="12700" algn="l" rtl="0" eaLnBrk="0">
              <a:lnSpc>
                <a:spcPct val="95000"/>
              </a:lnSpc>
              <a:spcBef>
                <a:spcPts val="445"/>
              </a:spcBef>
            </a:pPr>
            <a:r>
              <a:rPr sz="1700" b="1" kern="0" spc="30" dirty="0">
                <a:solidFill>
                  <a:srgbClr val="10A050">
                    <a:alpha val="100000"/>
                  </a:srgbClr>
                </a:solidFill>
                <a:latin typeface="黑体" panose="02010609060101010101" charset="-122"/>
                <a:ea typeface="黑体" panose="02010609060101010101" charset="-122"/>
                <a:cs typeface="黑体" panose="02010609060101010101" charset="-122"/>
              </a:rPr>
              <a:t>车厢可卸式垃圾车系列</a:t>
            </a:r>
            <a:endParaRPr sz="1700" dirty="0">
              <a:latin typeface="黑体" panose="02010609060101010101" charset="-122"/>
              <a:ea typeface="黑体" panose="02010609060101010101" charset="-122"/>
              <a:cs typeface="黑体" panose="02010609060101010101" charset="-122"/>
            </a:endParaRPr>
          </a:p>
        </p:txBody>
      </p:sp>
      <p:sp>
        <p:nvSpPr>
          <p:cNvPr id="956" name="textbox 956"/>
          <p:cNvSpPr/>
          <p:nvPr/>
        </p:nvSpPr>
        <p:spPr>
          <a:xfrm>
            <a:off x="10617295" y="4360875"/>
            <a:ext cx="2260600" cy="40449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908080">
                    <a:alpha val="100000"/>
                  </a:srgbClr>
                </a:solidFill>
                <a:latin typeface="Arial" panose="020B0604020202020204"/>
                <a:ea typeface="Arial" panose="020B0604020202020204"/>
                <a:cs typeface="Arial" panose="020B0604020202020204"/>
              </a:rPr>
              <a:t>CARDETACHABLE</a:t>
            </a:r>
            <a:r>
              <a:rPr sz="600" kern="0" spc="10" dirty="0">
                <a:solidFill>
                  <a:srgbClr val="908080">
                    <a:alpha val="100000"/>
                  </a:srgbClr>
                </a:solidFill>
                <a:latin typeface="Arial" panose="020B0604020202020204"/>
                <a:ea typeface="Arial" panose="020B0604020202020204"/>
                <a:cs typeface="Arial" panose="020B0604020202020204"/>
              </a:rPr>
              <a:t> </a:t>
            </a:r>
            <a:r>
              <a:rPr sz="600" kern="0" spc="0" dirty="0">
                <a:solidFill>
                  <a:srgbClr val="908080">
                    <a:alpha val="100000"/>
                  </a:srgbClr>
                </a:solidFill>
                <a:latin typeface="Arial" panose="020B0604020202020204"/>
                <a:ea typeface="Arial" panose="020B0604020202020204"/>
                <a:cs typeface="Arial" panose="020B0604020202020204"/>
              </a:rPr>
              <a:t>GARBAGE</a:t>
            </a:r>
            <a:r>
              <a:rPr sz="600" kern="0" spc="10" dirty="0">
                <a:solidFill>
                  <a:srgbClr val="908080">
                    <a:alpha val="100000"/>
                  </a:srgbClr>
                </a:solidFill>
                <a:latin typeface="Arial" panose="020B0604020202020204"/>
                <a:ea typeface="Arial" panose="020B0604020202020204"/>
                <a:cs typeface="Arial" panose="020B0604020202020204"/>
              </a:rPr>
              <a:t> </a:t>
            </a:r>
            <a:r>
              <a:rPr sz="600" kern="0" spc="0" dirty="0">
                <a:solidFill>
                  <a:srgbClr val="908080">
                    <a:alpha val="100000"/>
                  </a:srgbClr>
                </a:solidFill>
                <a:latin typeface="Arial" panose="020B0604020202020204"/>
                <a:ea typeface="Arial" panose="020B0604020202020204"/>
                <a:cs typeface="Arial" panose="020B0604020202020204"/>
              </a:rPr>
              <a:t>TRUCK</a:t>
            </a:r>
            <a:r>
              <a:rPr sz="600" kern="0" spc="10" dirty="0">
                <a:solidFill>
                  <a:srgbClr val="908080">
                    <a:alpha val="100000"/>
                  </a:srgbClr>
                </a:solidFill>
                <a:latin typeface="Arial" panose="020B0604020202020204"/>
                <a:ea typeface="Arial" panose="020B0604020202020204"/>
                <a:cs typeface="Arial" panose="020B0604020202020204"/>
              </a:rPr>
              <a:t> </a:t>
            </a:r>
            <a:r>
              <a:rPr sz="600" kern="0" spc="0" dirty="0">
                <a:solidFill>
                  <a:srgbClr val="9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algn="l" rtl="0" eaLnBrk="0">
              <a:lnSpc>
                <a:spcPct val="114000"/>
              </a:lnSpc>
            </a:pPr>
            <a:endParaRPr sz="500" dirty="0">
              <a:latin typeface="Arial" panose="020B0604020202020204"/>
              <a:ea typeface="Arial" panose="020B0604020202020204"/>
              <a:cs typeface="Arial" panose="020B0604020202020204"/>
            </a:endParaRPr>
          </a:p>
          <a:p>
            <a:pPr marL="15240" algn="l" rtl="0" eaLnBrk="0">
              <a:lnSpc>
                <a:spcPct val="95000"/>
              </a:lnSpc>
              <a:spcBef>
                <a:spcPts val="0"/>
              </a:spcBef>
            </a:pPr>
            <a:r>
              <a:rPr sz="1400" b="1" kern="0" spc="50" dirty="0">
                <a:solidFill>
                  <a:srgbClr val="209050">
                    <a:alpha val="100000"/>
                  </a:srgbClr>
                </a:solidFill>
                <a:latin typeface="黑体" panose="02010609060101010101" charset="-122"/>
                <a:ea typeface="黑体" panose="02010609060101010101" charset="-122"/>
                <a:cs typeface="黑体" panose="02010609060101010101" charset="-122"/>
              </a:rPr>
              <a:t>东风天锦车厢可卸式垃圾车</a:t>
            </a:r>
            <a:endParaRPr sz="1400" dirty="0">
              <a:latin typeface="黑体" panose="02010609060101010101" charset="-122"/>
              <a:ea typeface="黑体" panose="02010609060101010101" charset="-122"/>
              <a:cs typeface="黑体" panose="02010609060101010101" charset="-122"/>
            </a:endParaRPr>
          </a:p>
        </p:txBody>
      </p:sp>
      <p:sp>
        <p:nvSpPr>
          <p:cNvPr id="958" name="textbox 958"/>
          <p:cNvSpPr/>
          <p:nvPr/>
        </p:nvSpPr>
        <p:spPr>
          <a:xfrm>
            <a:off x="406308" y="4360875"/>
            <a:ext cx="2108835" cy="404495"/>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908080">
                    <a:alpha val="100000"/>
                  </a:srgbClr>
                </a:solidFill>
                <a:latin typeface="Arial" panose="020B0604020202020204"/>
                <a:ea typeface="Arial" panose="020B0604020202020204"/>
                <a:cs typeface="Arial" panose="020B0604020202020204"/>
              </a:rPr>
              <a:t>CAR</a:t>
            </a:r>
            <a:r>
              <a:rPr sz="600" kern="0" spc="40" dirty="0">
                <a:solidFill>
                  <a:srgbClr val="908080">
                    <a:alpha val="100000"/>
                  </a:srgbClr>
                </a:solidFill>
                <a:latin typeface="Arial" panose="020B0604020202020204"/>
                <a:ea typeface="Arial" panose="020B0604020202020204"/>
                <a:cs typeface="Arial" panose="020B0604020202020204"/>
              </a:rPr>
              <a:t> </a:t>
            </a:r>
            <a:r>
              <a:rPr sz="600" kern="0" spc="0" dirty="0">
                <a:solidFill>
                  <a:srgbClr val="908080">
                    <a:alpha val="100000"/>
                  </a:srgbClr>
                </a:solidFill>
                <a:latin typeface="Arial" panose="020B0604020202020204"/>
                <a:ea typeface="Arial" panose="020B0604020202020204"/>
                <a:cs typeface="Arial" panose="020B0604020202020204"/>
              </a:rPr>
              <a:t>DETACHABLE GARBA</a:t>
            </a:r>
            <a:r>
              <a:rPr sz="600" kern="0" spc="-10" dirty="0">
                <a:solidFill>
                  <a:srgbClr val="908080">
                    <a:alpha val="100000"/>
                  </a:srgbClr>
                </a:solidFill>
                <a:latin typeface="Arial" panose="020B0604020202020204"/>
                <a:ea typeface="Arial" panose="020B0604020202020204"/>
                <a:cs typeface="Arial" panose="020B0604020202020204"/>
              </a:rPr>
              <a:t>GE TRUCK SERIES</a:t>
            </a:r>
            <a:endParaRPr sz="600" dirty="0">
              <a:latin typeface="Arial" panose="020B0604020202020204"/>
              <a:ea typeface="Arial" panose="020B0604020202020204"/>
              <a:cs typeface="Arial" panose="020B0604020202020204"/>
            </a:endParaRPr>
          </a:p>
          <a:p>
            <a:pPr algn="l" rtl="0" eaLnBrk="0">
              <a:lnSpc>
                <a:spcPct val="114000"/>
              </a:lnSpc>
            </a:pPr>
            <a:endParaRPr sz="500" dirty="0">
              <a:latin typeface="Arial" panose="020B0604020202020204"/>
              <a:ea typeface="Arial" panose="020B0604020202020204"/>
              <a:cs typeface="Arial" panose="020B0604020202020204"/>
            </a:endParaRPr>
          </a:p>
          <a:p>
            <a:pPr marL="15240" algn="l" rtl="0" eaLnBrk="0">
              <a:lnSpc>
                <a:spcPct val="95000"/>
              </a:lnSpc>
              <a:spcBef>
                <a:spcPts val="0"/>
              </a:spcBef>
            </a:pPr>
            <a:r>
              <a:rPr sz="1400" b="1" kern="0" spc="40" dirty="0">
                <a:solidFill>
                  <a:srgbClr val="209050">
                    <a:alpha val="100000"/>
                  </a:srgbClr>
                </a:solidFill>
                <a:latin typeface="黑体" panose="02010609060101010101" charset="-122"/>
                <a:ea typeface="黑体" panose="02010609060101010101" charset="-122"/>
                <a:cs typeface="黑体" panose="02010609060101010101" charset="-122"/>
              </a:rPr>
              <a:t>东风</a:t>
            </a:r>
            <a:r>
              <a:rPr sz="1400" b="1" kern="0" spc="40" dirty="0">
                <a:solidFill>
                  <a:srgbClr val="209050">
                    <a:alpha val="100000"/>
                  </a:srgbClr>
                </a:solidFill>
                <a:latin typeface="Arial" panose="020B0604020202020204"/>
                <a:ea typeface="Arial" panose="020B0604020202020204"/>
                <a:cs typeface="Arial" panose="020B0604020202020204"/>
              </a:rPr>
              <a:t>D9</a:t>
            </a:r>
            <a:r>
              <a:rPr sz="1400" b="1" kern="0" spc="40" dirty="0">
                <a:solidFill>
                  <a:srgbClr val="209050">
                    <a:alpha val="100000"/>
                  </a:srgbClr>
                </a:solidFill>
                <a:latin typeface="黑体" panose="02010609060101010101" charset="-122"/>
                <a:ea typeface="黑体" panose="02010609060101010101" charset="-122"/>
                <a:cs typeface="黑体" panose="02010609060101010101" charset="-122"/>
              </a:rPr>
              <a:t>车厢可卸式垃圾车</a:t>
            </a:r>
            <a:endParaRPr sz="1400" dirty="0">
              <a:latin typeface="黑体" panose="02010609060101010101" charset="-122"/>
              <a:ea typeface="黑体" panose="02010609060101010101" charset="-122"/>
              <a:cs typeface="黑体" panose="02010609060101010101" charset="-122"/>
            </a:endParaRPr>
          </a:p>
        </p:txBody>
      </p:sp>
      <p:pic>
        <p:nvPicPr>
          <p:cNvPr id="960" name="picture 960"/>
          <p:cNvPicPr>
            <a:picLocks noChangeAspect="1"/>
          </p:cNvPicPr>
          <p:nvPr/>
        </p:nvPicPr>
        <p:blipFill>
          <a:blip r:embed="rId8"/>
          <a:stretch>
            <a:fillRect/>
          </a:stretch>
        </p:blipFill>
        <p:spPr>
          <a:xfrm rot="21600000">
            <a:off x="10667975" y="4743466"/>
            <a:ext cx="717508" cy="165084"/>
          </a:xfrm>
          <a:prstGeom prst="rect">
            <a:avLst/>
          </a:prstGeom>
        </p:spPr>
      </p:pic>
      <p:pic>
        <p:nvPicPr>
          <p:cNvPr id="962" name="picture 962"/>
          <p:cNvPicPr>
            <a:picLocks noChangeAspect="1"/>
          </p:cNvPicPr>
          <p:nvPr/>
        </p:nvPicPr>
        <p:blipFill>
          <a:blip r:embed="rId9"/>
          <a:stretch>
            <a:fillRect/>
          </a:stretch>
        </p:blipFill>
        <p:spPr>
          <a:xfrm rot="21600000">
            <a:off x="431736" y="4749824"/>
            <a:ext cx="730235" cy="15872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4" name="picture 964"/>
          <p:cNvPicPr>
            <a:picLocks noChangeAspect="1"/>
          </p:cNvPicPr>
          <p:nvPr/>
        </p:nvPicPr>
        <p:blipFill>
          <a:blip r:embed="rId1"/>
          <a:stretch>
            <a:fillRect/>
          </a:stretch>
        </p:blipFill>
        <p:spPr>
          <a:xfrm rot="21600000">
            <a:off x="0" y="0"/>
            <a:ext cx="20529550" cy="7569200"/>
          </a:xfrm>
          <a:prstGeom prst="rect">
            <a:avLst/>
          </a:prstGeom>
        </p:spPr>
      </p:pic>
      <p:pic>
        <p:nvPicPr>
          <p:cNvPr id="966" name="picture 966"/>
          <p:cNvPicPr>
            <a:picLocks noChangeAspect="1"/>
          </p:cNvPicPr>
          <p:nvPr/>
        </p:nvPicPr>
        <p:blipFill>
          <a:blip r:embed="rId2"/>
          <a:stretch>
            <a:fillRect/>
          </a:stretch>
        </p:blipFill>
        <p:spPr>
          <a:xfrm rot="21600000">
            <a:off x="196878" y="3575084"/>
            <a:ext cx="9543983" cy="3340060"/>
          </a:xfrm>
          <a:prstGeom prst="rect">
            <a:avLst/>
          </a:prstGeom>
        </p:spPr>
      </p:pic>
      <p:sp>
        <p:nvSpPr>
          <p:cNvPr id="968" name="textbox 968"/>
          <p:cNvSpPr/>
          <p:nvPr/>
        </p:nvSpPr>
        <p:spPr>
          <a:xfrm>
            <a:off x="13100138" y="2817018"/>
            <a:ext cx="6745605" cy="176593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100000"/>
              </a:lnSpc>
            </a:pPr>
            <a:r>
              <a:rPr sz="900" kern="0" spc="160" dirty="0">
                <a:solidFill>
                  <a:srgbClr val="205060">
                    <a:alpha val="100000"/>
                  </a:srgbClr>
                </a:solidFill>
                <a:latin typeface="黑体" panose="02010609060101010101" charset="-122"/>
                <a:ea typeface="黑体" panose="02010609060101010101" charset="-122"/>
                <a:cs typeface="黑体" panose="02010609060101010101" charset="-122"/>
              </a:rPr>
              <a:t>■</a:t>
            </a:r>
            <a:r>
              <a:rPr sz="900" kern="0" spc="-30" dirty="0">
                <a:solidFill>
                  <a:srgbClr val="20506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配置齐全可靠高效</a:t>
            </a:r>
            <a:endParaRPr sz="900" dirty="0">
              <a:latin typeface="黑体" panose="02010609060101010101" charset="-122"/>
              <a:ea typeface="黑体" panose="02010609060101010101" charset="-122"/>
              <a:cs typeface="黑体" panose="02010609060101010101" charset="-122"/>
            </a:endParaRPr>
          </a:p>
          <a:p>
            <a:pPr marL="12700" indent="291465" algn="l" rtl="0" eaLnBrk="0">
              <a:lnSpc>
                <a:spcPct val="132000"/>
              </a:lnSpc>
              <a:spcBef>
                <a:spcPts val="30"/>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该车外形简洁，美观大方，性能优良，操控先</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进，为市面上最实用最受欢迎的垃圾压缩转运产品。上装部分由</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密封压缩箱体，填装器，推铲，液压传动系统和电气控制系</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统组成，采用了久经市场检验的液压传动，电气控制和</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双向压缩技术，通过自动化控制系统，实现垃圾的倾倒，强力挤压，双向施压</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装填，具有压力大、密封性好、操作</a:t>
            </a:r>
            <a:r>
              <a:rPr sz="900" kern="0" spc="-1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方便、安全稳定等优点，主要适用于市政环卫、企业</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工厂、建筑工地、小区物业、机关院校等地方生活垃圾的收集</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和</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转</a:t>
            </a:r>
            <a:r>
              <a:rPr sz="900" kern="0" spc="-14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运</a:t>
            </a:r>
            <a:r>
              <a:rPr sz="900" kern="0" spc="-18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a:t>
            </a:r>
            <a:endParaRPr sz="900" dirty="0">
              <a:latin typeface="黑体" panose="02010609060101010101" charset="-122"/>
              <a:ea typeface="黑体" panose="02010609060101010101" charset="-122"/>
              <a:cs typeface="黑体" panose="02010609060101010101" charset="-122"/>
            </a:endParaRPr>
          </a:p>
          <a:p>
            <a:pPr algn="l" rtl="0" eaLnBrk="0">
              <a:lnSpc>
                <a:spcPct val="120000"/>
              </a:lnSpc>
            </a:pPr>
            <a:endParaRPr sz="1000" dirty="0">
              <a:latin typeface="Arial" panose="020B0604020202020204"/>
              <a:ea typeface="Arial" panose="020B0604020202020204"/>
              <a:cs typeface="Arial" panose="020B0604020202020204"/>
            </a:endParaRPr>
          </a:p>
          <a:p>
            <a:pPr marL="12700" algn="l" rtl="0" eaLnBrk="0">
              <a:lnSpc>
                <a:spcPct val="100000"/>
              </a:lnSpc>
              <a:spcBef>
                <a:spcPts val="275"/>
              </a:spcBef>
            </a:pPr>
            <a:r>
              <a:rPr sz="900" kern="0" spc="160" dirty="0">
                <a:solidFill>
                  <a:srgbClr val="205060">
                    <a:alpha val="100000"/>
                  </a:srgbClr>
                </a:solidFill>
                <a:latin typeface="黑体" panose="02010609060101010101" charset="-122"/>
                <a:ea typeface="黑体" panose="02010609060101010101" charset="-122"/>
                <a:cs typeface="黑体" panose="02010609060101010101" charset="-122"/>
              </a:rPr>
              <a:t>■</a:t>
            </a:r>
            <a:r>
              <a:rPr sz="900" kern="0" spc="-30" dirty="0">
                <a:solidFill>
                  <a:srgbClr val="20506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安全智能造型美观</a:t>
            </a:r>
            <a:endParaRPr sz="900" dirty="0">
              <a:latin typeface="黑体" panose="02010609060101010101" charset="-122"/>
              <a:ea typeface="黑体" panose="02010609060101010101" charset="-122"/>
              <a:cs typeface="黑体" panose="02010609060101010101" charset="-122"/>
            </a:endParaRPr>
          </a:p>
          <a:p>
            <a:pPr marL="12700" indent="291465" algn="l" rtl="0" eaLnBrk="0">
              <a:lnSpc>
                <a:spcPct val="123000"/>
              </a:lnSpc>
              <a:spcBef>
                <a:spcPts val="15"/>
              </a:spcBef>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箱体外观为圆弧流线性造型，底</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板整体折边无焊接，杜绝了泄漏风险。简洁美观、抗变形性能强、结构可靠性</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好，同时有效增加实际装填容积，超过同</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类产品，材质使用高强度锰钢板，不易变形，耐磨损，耐腐蚀性强。</a:t>
            </a:r>
            <a:endParaRPr sz="900" dirty="0">
              <a:latin typeface="黑体" panose="02010609060101010101" charset="-122"/>
              <a:ea typeface="黑体" panose="02010609060101010101" charset="-122"/>
              <a:cs typeface="黑体" panose="02010609060101010101" charset="-122"/>
            </a:endParaRPr>
          </a:p>
        </p:txBody>
      </p:sp>
      <p:sp>
        <p:nvSpPr>
          <p:cNvPr id="970" name="textbox 970"/>
          <p:cNvSpPr/>
          <p:nvPr/>
        </p:nvSpPr>
        <p:spPr>
          <a:xfrm>
            <a:off x="507830" y="512673"/>
            <a:ext cx="4493259" cy="1562100"/>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31750" algn="l" rtl="0" eaLnBrk="0">
              <a:lnSpc>
                <a:spcPct val="98000"/>
              </a:lnSpc>
            </a:pPr>
            <a:r>
              <a:rPr sz="2300" kern="0" spc="-70" dirty="0">
                <a:solidFill>
                  <a:srgbClr val="109040">
                    <a:alpha val="100000"/>
                  </a:srgbClr>
                </a:solidFill>
                <a:latin typeface="黑体" panose="02010609060101010101" charset="-122"/>
                <a:ea typeface="黑体" panose="02010609060101010101" charset="-122"/>
                <a:cs typeface="黑体" panose="02010609060101010101" charset="-122"/>
              </a:rPr>
              <a:t>程力重工</a:t>
            </a:r>
            <a:endParaRPr sz="2300" dirty="0">
              <a:latin typeface="黑体" panose="02010609060101010101" charset="-122"/>
              <a:ea typeface="黑体" panose="02010609060101010101" charset="-122"/>
              <a:cs typeface="黑体" panose="02010609060101010101" charset="-122"/>
            </a:endParaRPr>
          </a:p>
          <a:p>
            <a:pPr marL="209550" algn="l" rtl="0" eaLnBrk="0">
              <a:lnSpc>
                <a:spcPct val="81000"/>
              </a:lnSpc>
              <a:spcBef>
                <a:spcPts val="130"/>
              </a:spcBef>
            </a:pPr>
            <a:r>
              <a:rPr sz="1600" b="1" kern="0" spc="-20" dirty="0">
                <a:solidFill>
                  <a:srgbClr val="FFFFFF">
                    <a:alpha val="100000"/>
                  </a:srgbClr>
                </a:solidFill>
                <a:latin typeface="Arial" panose="020B0604020202020204"/>
                <a:ea typeface="Arial" panose="020B0604020202020204"/>
                <a:cs typeface="Arial" panose="020B0604020202020204"/>
              </a:rPr>
              <a:t>CLWH</a:t>
            </a:r>
            <a:r>
              <a:rPr sz="1600" b="1" kern="0" spc="40" dirty="0">
                <a:solidFill>
                  <a:srgbClr val="FFFFFF">
                    <a:alpha val="100000"/>
                  </a:srgbClr>
                </a:solidFill>
                <a:latin typeface="Arial" panose="020B0604020202020204"/>
                <a:ea typeface="Arial" panose="020B0604020202020204"/>
                <a:cs typeface="Arial" panose="020B0604020202020204"/>
              </a:rPr>
              <a:t>    </a:t>
            </a:r>
            <a:r>
              <a:rPr sz="1600" kern="0" spc="-20" dirty="0">
                <a:solidFill>
                  <a:srgbClr val="FFFFFF">
                    <a:alpha val="100000"/>
                  </a:srgbClr>
                </a:solidFill>
                <a:latin typeface="Arial" panose="020B0604020202020204"/>
                <a:ea typeface="Arial" panose="020B0604020202020204"/>
                <a:cs typeface="Arial" panose="020B0604020202020204"/>
              </a:rPr>
              <a:t>I</a:t>
            </a:r>
            <a:endParaRPr sz="1600" dirty="0">
              <a:latin typeface="Arial" panose="020B0604020202020204"/>
              <a:ea typeface="Arial" panose="020B0604020202020204"/>
              <a:cs typeface="Arial" panose="020B0604020202020204"/>
            </a:endParaRPr>
          </a:p>
          <a:p>
            <a:pPr marL="177800" algn="l" rtl="0" eaLnBrk="0">
              <a:lnSpc>
                <a:spcPct val="96000"/>
              </a:lnSpc>
              <a:spcBef>
                <a:spcPts val="675"/>
              </a:spcBef>
            </a:pP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聚势同行</a:t>
            </a: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共创洁净</a:t>
            </a:r>
            <a:r>
              <a:rPr sz="1200" kern="0" spc="80" dirty="0">
                <a:solidFill>
                  <a:srgbClr val="FFFFFF">
                    <a:alpha val="100000"/>
                  </a:srgbClr>
                </a:solidFill>
                <a:latin typeface="黑体" panose="02010609060101010101" charset="-122"/>
                <a:ea typeface="黑体" panose="02010609060101010101" charset="-122"/>
                <a:cs typeface="黑体" panose="02010609060101010101" charset="-122"/>
              </a:rPr>
              <a:t>  </a:t>
            </a:r>
            <a:r>
              <a:rPr sz="1200" kern="0" spc="80" dirty="0">
                <a:solidFill>
                  <a:srgbClr val="109040">
                    <a:alpha val="100000"/>
                  </a:srgbClr>
                </a:solidFill>
                <a:latin typeface="黑体" panose="02010609060101010101" charset="-122"/>
                <a:ea typeface="黑体" panose="02010609060101010101" charset="-122"/>
                <a:cs typeface="黑体" panose="02010609060101010101" charset="-122"/>
              </a:rPr>
              <a:t>让城市生活更美</a:t>
            </a:r>
            <a:r>
              <a:rPr sz="1200" kern="0" spc="70" dirty="0">
                <a:solidFill>
                  <a:srgbClr val="109040">
                    <a:alpha val="100000"/>
                  </a:srgbClr>
                </a:solidFill>
                <a:latin typeface="黑体" panose="02010609060101010101" charset="-122"/>
                <a:ea typeface="黑体" panose="02010609060101010101" charset="-122"/>
                <a:cs typeface="黑体" panose="02010609060101010101" charset="-122"/>
              </a:rPr>
              <a:t>好</a:t>
            </a:r>
            <a:endParaRPr sz="12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285"/>
              </a:spcBef>
            </a:pPr>
            <a:r>
              <a:rPr sz="3400" b="1" kern="0" spc="100" dirty="0">
                <a:solidFill>
                  <a:srgbClr val="20B060">
                    <a:alpha val="100000"/>
                  </a:srgbClr>
                </a:solidFill>
                <a:latin typeface="黑体" panose="02010609060101010101" charset="-122"/>
                <a:ea typeface="黑体" panose="02010609060101010101" charset="-122"/>
                <a:cs typeface="黑体" panose="02010609060101010101" charset="-122"/>
              </a:rPr>
              <a:t>中国高端专用车制造商</a:t>
            </a:r>
            <a:endParaRPr sz="3400" dirty="0">
              <a:latin typeface="黑体" panose="02010609060101010101" charset="-122"/>
              <a:ea typeface="黑体" panose="02010609060101010101" charset="-122"/>
              <a:cs typeface="黑体" panose="02010609060101010101" charset="-122"/>
            </a:endParaRPr>
          </a:p>
          <a:p>
            <a:pPr algn="l" rtl="0" eaLnBrk="0">
              <a:lnSpc>
                <a:spcPct val="126000"/>
              </a:lnSpc>
            </a:pPr>
            <a:endParaRPr sz="300" dirty="0">
              <a:latin typeface="Arial" panose="020B0604020202020204"/>
              <a:ea typeface="Arial" panose="020B0604020202020204"/>
              <a:cs typeface="Arial" panose="020B0604020202020204"/>
            </a:endParaRPr>
          </a:p>
          <a:p>
            <a:pPr marL="2395220" algn="l" rtl="0" eaLnBrk="0">
              <a:lnSpc>
                <a:spcPts val="965"/>
              </a:lnSpc>
              <a:spcBef>
                <a:spcPts val="0"/>
              </a:spcBef>
            </a:pPr>
            <a:r>
              <a:rPr sz="800" b="1" kern="0" spc="70" dirty="0">
                <a:solidFill>
                  <a:srgbClr val="10D0C0">
                    <a:alpha val="100000"/>
                  </a:srgbClr>
                </a:solidFill>
                <a:latin typeface="黑体" panose="02010609060101010101" charset="-122"/>
                <a:ea typeface="黑体" panose="02010609060101010101" charset="-122"/>
                <a:cs typeface="黑体" panose="02010609060101010101" charset="-122"/>
              </a:rPr>
              <a:t>高端的产品</a:t>
            </a:r>
            <a:endParaRPr sz="800" dirty="0">
              <a:latin typeface="黑体" panose="02010609060101010101" charset="-122"/>
              <a:ea typeface="黑体" panose="02010609060101010101" charset="-122"/>
              <a:cs typeface="黑体" panose="02010609060101010101" charset="-122"/>
            </a:endParaRPr>
          </a:p>
        </p:txBody>
      </p:sp>
      <p:sp>
        <p:nvSpPr>
          <p:cNvPr id="972" name="textbox 972"/>
          <p:cNvSpPr/>
          <p:nvPr/>
        </p:nvSpPr>
        <p:spPr>
          <a:xfrm>
            <a:off x="13100139" y="1719670"/>
            <a:ext cx="6734809" cy="526415"/>
          </a:xfrm>
          <a:prstGeom prst="rect">
            <a:avLst/>
          </a:prstGeom>
          <a:noFill/>
          <a:ln w="0" cap="flat">
            <a:noFill/>
            <a:prstDash val="solid"/>
            <a:miter lim="0"/>
          </a:ln>
        </p:spPr>
        <p:txBody>
          <a:bodyPr vert="horz" wrap="square" lIns="0" tIns="0" rIns="0" bIns="0"/>
          <a:lstStyle/>
          <a:p>
            <a:pPr algn="l" rtl="0" eaLnBrk="0">
              <a:lnSpc>
                <a:spcPct val="21000"/>
              </a:lnSpc>
            </a:pPr>
            <a:endParaRPr sz="100" dirty="0">
              <a:latin typeface="Arial" panose="020B0604020202020204"/>
              <a:ea typeface="Arial" panose="020B0604020202020204"/>
              <a:cs typeface="Arial" panose="020B0604020202020204"/>
            </a:endParaRPr>
          </a:p>
          <a:p>
            <a:pPr marL="12700" indent="291465" algn="l" rtl="0" eaLnBrk="0">
              <a:lnSpc>
                <a:spcPct val="124000"/>
              </a:lnSpc>
            </a:pP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结合国内外压缩式垃圾车产品优点，开发设计了全新一代压缩式垃圾车。该车外形美观，性能优良，操控人</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60" dirty="0">
                <a:solidFill>
                  <a:srgbClr val="000000">
                    <a:alpha val="100000"/>
                  </a:srgbClr>
                </a:solidFill>
                <a:latin typeface="黑体" panose="02010609060101010101" charset="-122"/>
                <a:ea typeface="黑体" panose="02010609060101010101" charset="-122"/>
                <a:cs typeface="黑体" panose="02010609060101010101" charset="-122"/>
              </a:rPr>
              <a:t>性化，采用双向压缩技术完成对城镇生活垃圾的收集和转运。主要适用</a:t>
            </a:r>
            <a:r>
              <a:rPr sz="900" kern="0" spc="150" dirty="0">
                <a:solidFill>
                  <a:srgbClr val="000000">
                    <a:alpha val="100000"/>
                  </a:srgbClr>
                </a:solidFill>
                <a:latin typeface="黑体" panose="02010609060101010101" charset="-122"/>
                <a:ea typeface="黑体" panose="02010609060101010101" charset="-122"/>
                <a:cs typeface="黑体" panose="02010609060101010101" charset="-122"/>
              </a:rPr>
              <a:t>于城镇居民区、社区、大型厂矿和机关院校</a:t>
            </a:r>
            <a:r>
              <a:rPr sz="900" kern="0" spc="0" dirty="0">
                <a:solidFill>
                  <a:srgbClr val="000000">
                    <a:alpha val="100000"/>
                  </a:srgbClr>
                </a:solidFill>
                <a:latin typeface="黑体" panose="02010609060101010101" charset="-122"/>
                <a:ea typeface="黑体" panose="02010609060101010101" charset="-122"/>
                <a:cs typeface="黑体" panose="02010609060101010101" charset="-122"/>
              </a:rPr>
              <a:t> </a:t>
            </a:r>
            <a:r>
              <a:rPr sz="900" kern="0" spc="180" dirty="0">
                <a:solidFill>
                  <a:srgbClr val="000000">
                    <a:alpha val="100000"/>
                  </a:srgbClr>
                </a:solidFill>
                <a:latin typeface="黑体" panose="02010609060101010101" charset="-122"/>
                <a:ea typeface="黑体" panose="02010609060101010101" charset="-122"/>
                <a:cs typeface="黑体" panose="02010609060101010101" charset="-122"/>
              </a:rPr>
              <a:t>的桶装、袋装和散装生活垃圾</a:t>
            </a:r>
            <a:r>
              <a:rPr sz="900" kern="0" spc="170" dirty="0">
                <a:solidFill>
                  <a:srgbClr val="000000">
                    <a:alpha val="100000"/>
                  </a:srgbClr>
                </a:solidFill>
                <a:latin typeface="黑体" panose="02010609060101010101" charset="-122"/>
                <a:ea typeface="黑体" panose="02010609060101010101" charset="-122"/>
                <a:cs typeface="黑体" panose="02010609060101010101" charset="-122"/>
              </a:rPr>
              <a:t>的收运，有多种翻桶(斗)机构，适用于不同用户的多种垃圾收集方式。</a:t>
            </a:r>
            <a:endParaRPr sz="900" dirty="0">
              <a:latin typeface="黑体" panose="02010609060101010101" charset="-122"/>
              <a:ea typeface="黑体" panose="02010609060101010101" charset="-122"/>
              <a:cs typeface="黑体" panose="02010609060101010101" charset="-122"/>
            </a:endParaRPr>
          </a:p>
        </p:txBody>
      </p:sp>
      <p:grpSp>
        <p:nvGrpSpPr>
          <p:cNvPr id="38" name="group 38"/>
          <p:cNvGrpSpPr/>
          <p:nvPr/>
        </p:nvGrpSpPr>
        <p:grpSpPr>
          <a:xfrm rot="21600000">
            <a:off x="13112839" y="2317764"/>
            <a:ext cx="6756275" cy="323810"/>
            <a:chOff x="0" y="0"/>
            <a:chExt cx="6756275" cy="323810"/>
          </a:xfrm>
        </p:grpSpPr>
        <p:pic>
          <p:nvPicPr>
            <p:cNvPr id="974" name="picture 974"/>
            <p:cNvPicPr>
              <a:picLocks noChangeAspect="1"/>
            </p:cNvPicPr>
            <p:nvPr/>
          </p:nvPicPr>
          <p:blipFill>
            <a:blip r:embed="rId3"/>
            <a:stretch>
              <a:fillRect/>
            </a:stretch>
          </p:blipFill>
          <p:spPr>
            <a:xfrm rot="21600000">
              <a:off x="0" y="0"/>
              <a:ext cx="6756275" cy="323810"/>
            </a:xfrm>
            <a:prstGeom prst="rect">
              <a:avLst/>
            </a:prstGeom>
          </p:spPr>
        </p:pic>
        <p:sp>
          <p:nvSpPr>
            <p:cNvPr id="976" name="textbox 976"/>
            <p:cNvSpPr/>
            <p:nvPr/>
          </p:nvSpPr>
          <p:spPr>
            <a:xfrm>
              <a:off x="-12700" y="-12700"/>
              <a:ext cx="6781800" cy="375284"/>
            </a:xfrm>
            <a:prstGeom prst="rect">
              <a:avLst/>
            </a:prstGeom>
            <a:noFill/>
            <a:ln w="0" cap="flat">
              <a:noFill/>
              <a:prstDash val="solid"/>
              <a:miter lim="0"/>
            </a:ln>
          </p:spPr>
          <p:txBody>
            <a:bodyPr vert="horz" wrap="square" lIns="0" tIns="0" rIns="0" bIns="0"/>
            <a:lstStyle/>
            <a:p>
              <a:pPr algn="l" rtl="0" eaLnBrk="0">
                <a:lnSpc>
                  <a:spcPct val="113000"/>
                </a:lnSpc>
              </a:pPr>
              <a:endParaRPr sz="700" dirty="0">
                <a:latin typeface="Arial" panose="020B0604020202020204"/>
                <a:ea typeface="Arial" panose="020B0604020202020204"/>
                <a:cs typeface="Arial" panose="020B0604020202020204"/>
              </a:endParaRPr>
            </a:p>
            <a:p>
              <a:pPr marL="431165" algn="l" rtl="0" eaLnBrk="0">
                <a:lnSpc>
                  <a:spcPct val="96000"/>
                </a:lnSpc>
                <a:spcBef>
                  <a:spcPts val="5"/>
                </a:spcBef>
              </a:pPr>
              <a:r>
                <a:rPr sz="1500" kern="0" spc="-20" dirty="0">
                  <a:solidFill>
                    <a:srgbClr val="20B060">
                      <a:alpha val="100000"/>
                    </a:srgbClr>
                  </a:solidFill>
                  <a:latin typeface="黑体" panose="02010609060101010101" charset="-122"/>
                  <a:ea typeface="黑体" panose="02010609060101010101" charset="-122"/>
                  <a:cs typeface="黑体" panose="02010609060101010101" charset="-122"/>
                </a:rPr>
                <a:t>产品特点</a:t>
              </a:r>
              <a:endParaRPr sz="1500" dirty="0">
                <a:latin typeface="黑体" panose="02010609060101010101" charset="-122"/>
                <a:ea typeface="黑体" panose="02010609060101010101" charset="-122"/>
                <a:cs typeface="黑体" panose="02010609060101010101" charset="-122"/>
              </a:endParaRPr>
            </a:p>
          </p:txBody>
        </p:sp>
      </p:grpSp>
      <p:pic>
        <p:nvPicPr>
          <p:cNvPr id="978" name="picture 978"/>
          <p:cNvPicPr>
            <a:picLocks noChangeAspect="1"/>
          </p:cNvPicPr>
          <p:nvPr/>
        </p:nvPicPr>
        <p:blipFill>
          <a:blip r:embed="rId4"/>
          <a:stretch>
            <a:fillRect/>
          </a:stretch>
        </p:blipFill>
        <p:spPr>
          <a:xfrm rot="21600000">
            <a:off x="16522797" y="5537172"/>
            <a:ext cx="1650986" cy="1092235"/>
          </a:xfrm>
          <a:prstGeom prst="rect">
            <a:avLst/>
          </a:prstGeom>
        </p:spPr>
      </p:pic>
      <p:pic>
        <p:nvPicPr>
          <p:cNvPr id="980" name="picture 980"/>
          <p:cNvPicPr>
            <a:picLocks noChangeAspect="1"/>
          </p:cNvPicPr>
          <p:nvPr/>
        </p:nvPicPr>
        <p:blipFill>
          <a:blip r:embed="rId5"/>
          <a:stretch>
            <a:fillRect/>
          </a:stretch>
        </p:blipFill>
        <p:spPr>
          <a:xfrm rot="21600000">
            <a:off x="13093746" y="5537172"/>
            <a:ext cx="1644622" cy="1092235"/>
          </a:xfrm>
          <a:prstGeom prst="rect">
            <a:avLst/>
          </a:prstGeom>
        </p:spPr>
      </p:pic>
      <p:pic>
        <p:nvPicPr>
          <p:cNvPr id="982" name="picture 982"/>
          <p:cNvPicPr>
            <a:picLocks noChangeAspect="1"/>
          </p:cNvPicPr>
          <p:nvPr/>
        </p:nvPicPr>
        <p:blipFill>
          <a:blip r:embed="rId6"/>
          <a:stretch>
            <a:fillRect/>
          </a:stretch>
        </p:blipFill>
        <p:spPr>
          <a:xfrm rot="21600000">
            <a:off x="18249949" y="5530814"/>
            <a:ext cx="1612802" cy="1098593"/>
          </a:xfrm>
          <a:prstGeom prst="rect">
            <a:avLst/>
          </a:prstGeom>
        </p:spPr>
      </p:pic>
      <p:pic>
        <p:nvPicPr>
          <p:cNvPr id="984" name="picture 984"/>
          <p:cNvPicPr>
            <a:picLocks noChangeAspect="1"/>
          </p:cNvPicPr>
          <p:nvPr/>
        </p:nvPicPr>
        <p:blipFill>
          <a:blip r:embed="rId7"/>
          <a:stretch>
            <a:fillRect/>
          </a:stretch>
        </p:blipFill>
        <p:spPr>
          <a:xfrm rot="21600000">
            <a:off x="14827262" y="5537172"/>
            <a:ext cx="1612800" cy="1092235"/>
          </a:xfrm>
          <a:prstGeom prst="rect">
            <a:avLst/>
          </a:prstGeom>
        </p:spPr>
      </p:pic>
      <p:grpSp>
        <p:nvGrpSpPr>
          <p:cNvPr id="40" name="group 40"/>
          <p:cNvGrpSpPr/>
          <p:nvPr/>
        </p:nvGrpSpPr>
        <p:grpSpPr>
          <a:xfrm rot="21600000">
            <a:off x="13118996" y="5130782"/>
            <a:ext cx="6127867" cy="282240"/>
            <a:chOff x="0" y="0"/>
            <a:chExt cx="6127867" cy="282240"/>
          </a:xfrm>
        </p:grpSpPr>
        <p:pic>
          <p:nvPicPr>
            <p:cNvPr id="986" name="picture 986"/>
            <p:cNvPicPr>
              <a:picLocks noChangeAspect="1"/>
            </p:cNvPicPr>
            <p:nvPr/>
          </p:nvPicPr>
          <p:blipFill>
            <a:blip r:embed="rId8"/>
            <a:stretch>
              <a:fillRect/>
            </a:stretch>
          </p:blipFill>
          <p:spPr>
            <a:xfrm rot="21600000">
              <a:off x="0" y="0"/>
              <a:ext cx="6127867" cy="254022"/>
            </a:xfrm>
            <a:prstGeom prst="rect">
              <a:avLst/>
            </a:prstGeom>
          </p:spPr>
        </p:pic>
        <p:sp>
          <p:nvSpPr>
            <p:cNvPr id="988" name="textbox 988"/>
            <p:cNvSpPr/>
            <p:nvPr/>
          </p:nvSpPr>
          <p:spPr>
            <a:xfrm>
              <a:off x="-12700" y="-12700"/>
              <a:ext cx="6153784" cy="332740"/>
            </a:xfrm>
            <a:prstGeom prst="rect">
              <a:avLst/>
            </a:prstGeom>
            <a:noFill/>
            <a:ln w="0" cap="flat">
              <a:noFill/>
              <a:prstDash val="solid"/>
              <a:miter lim="0"/>
            </a:ln>
          </p:spPr>
          <p:txBody>
            <a:bodyPr vert="horz" wrap="square" lIns="0" tIns="0" rIns="0" bIns="0"/>
            <a:lstStyle/>
            <a:p>
              <a:pPr algn="l" rtl="0" eaLnBrk="0">
                <a:lnSpc>
                  <a:spcPct val="112000"/>
                </a:lnSpc>
              </a:pPr>
              <a:endParaRPr sz="600" dirty="0">
                <a:latin typeface="Arial" panose="020B0604020202020204"/>
                <a:ea typeface="Arial" panose="020B0604020202020204"/>
                <a:cs typeface="Arial" panose="020B0604020202020204"/>
              </a:endParaRPr>
            </a:p>
            <a:p>
              <a:pPr marL="425450" algn="l" rtl="0" eaLnBrk="0">
                <a:lnSpc>
                  <a:spcPct val="95000"/>
                </a:lnSpc>
                <a:spcBef>
                  <a:spcPts val="0"/>
                </a:spcBef>
              </a:pPr>
              <a:r>
                <a:rPr sz="1500" kern="0" spc="-20" dirty="0">
                  <a:solidFill>
                    <a:srgbClr val="20B060">
                      <a:alpha val="100000"/>
                    </a:srgbClr>
                  </a:solidFill>
                  <a:latin typeface="黑体" panose="02010609060101010101" charset="-122"/>
                  <a:ea typeface="黑体" panose="02010609060101010101" charset="-122"/>
                  <a:cs typeface="黑体" panose="02010609060101010101" charset="-122"/>
                </a:rPr>
                <a:t>上料方式</a:t>
              </a:r>
              <a:endParaRPr sz="1500" dirty="0">
                <a:latin typeface="黑体" panose="02010609060101010101" charset="-122"/>
                <a:ea typeface="黑体" panose="02010609060101010101" charset="-122"/>
                <a:cs typeface="黑体" panose="02010609060101010101" charset="-122"/>
              </a:endParaRPr>
            </a:p>
          </p:txBody>
        </p:sp>
      </p:grpSp>
      <p:grpSp>
        <p:nvGrpSpPr>
          <p:cNvPr id="42" name="group 42"/>
          <p:cNvGrpSpPr/>
          <p:nvPr/>
        </p:nvGrpSpPr>
        <p:grpSpPr>
          <a:xfrm rot="21600000">
            <a:off x="13118996" y="1358898"/>
            <a:ext cx="6318380" cy="270286"/>
            <a:chOff x="0" y="0"/>
            <a:chExt cx="6318380" cy="270286"/>
          </a:xfrm>
        </p:grpSpPr>
        <p:pic>
          <p:nvPicPr>
            <p:cNvPr id="990" name="picture 990"/>
            <p:cNvPicPr>
              <a:picLocks noChangeAspect="1"/>
            </p:cNvPicPr>
            <p:nvPr/>
          </p:nvPicPr>
          <p:blipFill>
            <a:blip r:embed="rId9"/>
            <a:stretch>
              <a:fillRect/>
            </a:stretch>
          </p:blipFill>
          <p:spPr>
            <a:xfrm rot="21600000">
              <a:off x="0" y="0"/>
              <a:ext cx="6318380" cy="260380"/>
            </a:xfrm>
            <a:prstGeom prst="rect">
              <a:avLst/>
            </a:prstGeom>
          </p:spPr>
        </p:pic>
        <p:sp>
          <p:nvSpPr>
            <p:cNvPr id="992" name="textbox 992"/>
            <p:cNvSpPr/>
            <p:nvPr/>
          </p:nvSpPr>
          <p:spPr>
            <a:xfrm>
              <a:off x="-12700" y="-12700"/>
              <a:ext cx="6344284" cy="321945"/>
            </a:xfrm>
            <a:prstGeom prst="rect">
              <a:avLst/>
            </a:prstGeom>
            <a:noFill/>
            <a:ln w="0" cap="flat">
              <a:noFill/>
              <a:prstDash val="solid"/>
              <a:miter lim="0"/>
            </a:ln>
          </p:spPr>
          <p:txBody>
            <a:bodyPr vert="horz" wrap="square" lIns="0" tIns="0" rIns="0" bIns="0"/>
            <a:lstStyle/>
            <a:p>
              <a:pPr algn="l" rtl="0" eaLnBrk="0">
                <a:lnSpc>
                  <a:spcPct val="117000"/>
                </a:lnSpc>
              </a:pPr>
              <a:endParaRPr sz="500" dirty="0">
                <a:latin typeface="Arial" panose="020B0604020202020204"/>
                <a:ea typeface="Arial" panose="020B0604020202020204"/>
                <a:cs typeface="Arial" panose="020B0604020202020204"/>
              </a:endParaRPr>
            </a:p>
            <a:p>
              <a:pPr marL="425450" algn="l" rtl="0" eaLnBrk="0">
                <a:lnSpc>
                  <a:spcPct val="96000"/>
                </a:lnSpc>
              </a:pPr>
              <a:r>
                <a:rPr sz="1500" kern="0" spc="-20" dirty="0">
                  <a:solidFill>
                    <a:srgbClr val="20B060">
                      <a:alpha val="100000"/>
                    </a:srgbClr>
                  </a:solidFill>
                  <a:latin typeface="黑体" panose="02010609060101010101" charset="-122"/>
                  <a:ea typeface="黑体" panose="02010609060101010101" charset="-122"/>
                  <a:cs typeface="黑体" panose="02010609060101010101" charset="-122"/>
                </a:rPr>
                <a:t>产品介绍</a:t>
              </a:r>
              <a:endParaRPr sz="1500" dirty="0">
                <a:latin typeface="黑体" panose="02010609060101010101" charset="-122"/>
                <a:ea typeface="黑体" panose="02010609060101010101" charset="-122"/>
                <a:cs typeface="黑体" panose="02010609060101010101" charset="-122"/>
              </a:endParaRPr>
            </a:p>
          </p:txBody>
        </p:sp>
      </p:grpSp>
      <p:sp>
        <p:nvSpPr>
          <p:cNvPr id="994" name="textbox 994"/>
          <p:cNvSpPr/>
          <p:nvPr/>
        </p:nvSpPr>
        <p:spPr>
          <a:xfrm>
            <a:off x="13100138" y="803342"/>
            <a:ext cx="2898775" cy="402590"/>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5000"/>
              </a:lnSpc>
            </a:pPr>
            <a:r>
              <a:rPr sz="2600" kern="0" spc="220" dirty="0">
                <a:solidFill>
                  <a:srgbClr val="109040">
                    <a:alpha val="100000"/>
                  </a:srgbClr>
                </a:solidFill>
                <a:latin typeface="黑体" panose="02010609060101010101" charset="-122"/>
                <a:ea typeface="黑体" panose="02010609060101010101" charset="-122"/>
                <a:cs typeface="黑体" panose="02010609060101010101" charset="-122"/>
              </a:rPr>
              <a:t>压缩式垃圾车系列</a:t>
            </a:r>
            <a:endParaRPr sz="2600" dirty="0">
              <a:latin typeface="黑体" panose="02010609060101010101" charset="-122"/>
              <a:ea typeface="黑体" panose="02010609060101010101" charset="-122"/>
              <a:cs typeface="黑体" panose="02010609060101010101" charset="-122"/>
            </a:endParaRPr>
          </a:p>
        </p:txBody>
      </p:sp>
      <p:pic>
        <p:nvPicPr>
          <p:cNvPr id="996" name="picture 996"/>
          <p:cNvPicPr>
            <a:picLocks noChangeAspect="1"/>
          </p:cNvPicPr>
          <p:nvPr/>
        </p:nvPicPr>
        <p:blipFill>
          <a:blip r:embed="rId10"/>
          <a:stretch>
            <a:fillRect/>
          </a:stretch>
        </p:blipFill>
        <p:spPr>
          <a:xfrm rot="21600000">
            <a:off x="19907299" y="7131018"/>
            <a:ext cx="184150" cy="139727"/>
          </a:xfrm>
          <a:prstGeom prst="rect">
            <a:avLst/>
          </a:prstGeom>
        </p:spPr>
      </p:pic>
      <p:sp>
        <p:nvSpPr>
          <p:cNvPr id="998" name="textbox 998"/>
          <p:cNvSpPr/>
          <p:nvPr/>
        </p:nvSpPr>
        <p:spPr>
          <a:xfrm>
            <a:off x="18757878" y="7190937"/>
            <a:ext cx="1217294" cy="11937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740"/>
              </a:lnSpc>
            </a:pPr>
            <a:r>
              <a:rPr sz="600" kern="0" spc="-40" dirty="0">
                <a:solidFill>
                  <a:srgbClr val="205060">
                    <a:alpha val="100000"/>
                  </a:srgbClr>
                </a:solidFill>
                <a:latin typeface="黑体" panose="02010609060101010101" charset="-122"/>
                <a:ea typeface="黑体" panose="02010609060101010101" charset="-122"/>
                <a:cs typeface="黑体" panose="02010609060101010101" charset="-122"/>
              </a:rPr>
              <a:t>重信誉</a:t>
            </a:r>
            <a:r>
              <a:rPr sz="600" kern="0" spc="-40" dirty="0">
                <a:solidFill>
                  <a:srgbClr val="20506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5060">
                    <a:alpha val="100000"/>
                  </a:srgbClr>
                </a:solidFill>
                <a:latin typeface="黑体" panose="02010609060101010101" charset="-122"/>
                <a:ea typeface="黑体" panose="02010609060101010101" charset="-122"/>
                <a:cs typeface="黑体" panose="02010609060101010101" charset="-122"/>
              </a:rPr>
              <a:t>·讲质量</a:t>
            </a:r>
            <a:r>
              <a:rPr sz="600" kern="0" spc="-40" dirty="0">
                <a:solidFill>
                  <a:srgbClr val="205060">
                    <a:alpha val="100000"/>
                  </a:srgbClr>
                </a:solidFill>
                <a:latin typeface="黑体" panose="02010609060101010101" charset="-122"/>
                <a:ea typeface="黑体" panose="02010609060101010101" charset="-122"/>
                <a:cs typeface="黑体" panose="02010609060101010101" charset="-122"/>
              </a:rPr>
              <a:t> </a:t>
            </a:r>
            <a:r>
              <a:rPr sz="600" kern="0" spc="-40" dirty="0">
                <a:solidFill>
                  <a:srgbClr val="205060">
                    <a:alpha val="100000"/>
                  </a:srgbClr>
                </a:solidFill>
                <a:latin typeface="黑体" panose="02010609060101010101" charset="-122"/>
                <a:ea typeface="黑体" panose="02010609060101010101" charset="-122"/>
                <a:cs typeface="黑体" panose="02010609060101010101" charset="-122"/>
              </a:rPr>
              <a:t>·求</a:t>
            </a:r>
            <a:r>
              <a:rPr sz="600" kern="0" spc="-50" dirty="0">
                <a:solidFill>
                  <a:srgbClr val="205060">
                    <a:alpha val="100000"/>
                  </a:srgbClr>
                </a:solidFill>
                <a:latin typeface="黑体" panose="02010609060101010101" charset="-122"/>
                <a:ea typeface="黑体" panose="02010609060101010101" charset="-122"/>
                <a:cs typeface="黑体" panose="02010609060101010101" charset="-122"/>
              </a:rPr>
              <a:t>创新</a:t>
            </a:r>
            <a:r>
              <a:rPr sz="600" kern="0" spc="-50" dirty="0">
                <a:solidFill>
                  <a:srgbClr val="205060">
                    <a:alpha val="100000"/>
                  </a:srgbClr>
                </a:solidFill>
                <a:latin typeface="黑体" panose="02010609060101010101" charset="-122"/>
                <a:ea typeface="黑体" panose="02010609060101010101" charset="-122"/>
                <a:cs typeface="黑体" panose="02010609060101010101" charset="-122"/>
              </a:rPr>
              <a:t> </a:t>
            </a:r>
            <a:r>
              <a:rPr sz="600" kern="0" spc="-50" dirty="0">
                <a:solidFill>
                  <a:srgbClr val="205060">
                    <a:alpha val="100000"/>
                  </a:srgbClr>
                </a:solidFill>
                <a:latin typeface="黑体" panose="02010609060101010101" charset="-122"/>
                <a:ea typeface="黑体" panose="02010609060101010101" charset="-122"/>
                <a:cs typeface="黑体" panose="02010609060101010101" charset="-122"/>
              </a:rPr>
              <a:t>·赢服务3</a:t>
            </a:r>
            <a:endParaRPr sz="6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0" name="picture 1000"/>
          <p:cNvPicPr>
            <a:picLocks noChangeAspect="1"/>
          </p:cNvPicPr>
          <p:nvPr/>
        </p:nvPicPr>
        <p:blipFill>
          <a:blip r:embed="rId1"/>
          <a:stretch>
            <a:fillRect/>
          </a:stretch>
        </p:blipFill>
        <p:spPr>
          <a:xfrm rot="21600000">
            <a:off x="0" y="0"/>
            <a:ext cx="20529550" cy="7569200"/>
          </a:xfrm>
          <a:prstGeom prst="rect">
            <a:avLst/>
          </a:prstGeom>
        </p:spPr>
      </p:pic>
      <p:pic>
        <p:nvPicPr>
          <p:cNvPr id="1002" name="picture 1002"/>
          <p:cNvPicPr>
            <a:picLocks noChangeAspect="1"/>
          </p:cNvPicPr>
          <p:nvPr/>
        </p:nvPicPr>
        <p:blipFill>
          <a:blip r:embed="rId2"/>
          <a:stretch>
            <a:fillRect/>
          </a:stretch>
        </p:blipFill>
        <p:spPr>
          <a:xfrm rot="21600000">
            <a:off x="5448337" y="1409688"/>
            <a:ext cx="4362324" cy="2749587"/>
          </a:xfrm>
          <a:prstGeom prst="rect">
            <a:avLst/>
          </a:prstGeom>
        </p:spPr>
      </p:pic>
      <p:pic>
        <p:nvPicPr>
          <p:cNvPr id="1004" name="picture 1004"/>
          <p:cNvPicPr>
            <a:picLocks noChangeAspect="1"/>
          </p:cNvPicPr>
          <p:nvPr/>
        </p:nvPicPr>
        <p:blipFill>
          <a:blip r:embed="rId3"/>
          <a:stretch>
            <a:fillRect/>
          </a:stretch>
        </p:blipFill>
        <p:spPr>
          <a:xfrm rot="21600000">
            <a:off x="10699796" y="1409688"/>
            <a:ext cx="4305251" cy="2724155"/>
          </a:xfrm>
          <a:prstGeom prst="rect">
            <a:avLst/>
          </a:prstGeom>
        </p:spPr>
      </p:pic>
      <p:pic>
        <p:nvPicPr>
          <p:cNvPr id="1006" name="picture 1006"/>
          <p:cNvPicPr>
            <a:picLocks noChangeAspect="1"/>
          </p:cNvPicPr>
          <p:nvPr/>
        </p:nvPicPr>
        <p:blipFill>
          <a:blip r:embed="rId4"/>
          <a:stretch>
            <a:fillRect/>
          </a:stretch>
        </p:blipFill>
        <p:spPr>
          <a:xfrm rot="21600000">
            <a:off x="819129" y="1708141"/>
            <a:ext cx="3835330" cy="2133605"/>
          </a:xfrm>
          <a:prstGeom prst="rect">
            <a:avLst/>
          </a:prstGeom>
        </p:spPr>
      </p:pic>
      <p:graphicFrame>
        <p:nvGraphicFramePr>
          <p:cNvPr id="1008" name="table 1008"/>
          <p:cNvGraphicFramePr>
            <a:graphicFrameLocks noGrp="1"/>
          </p:cNvGraphicFramePr>
          <p:nvPr/>
        </p:nvGraphicFramePr>
        <p:xfrm>
          <a:off x="5476777" y="5140323"/>
          <a:ext cx="4324350" cy="1809750"/>
        </p:xfrm>
        <a:graphic>
          <a:graphicData uri="http://schemas.openxmlformats.org/drawingml/2006/table">
            <a:tbl>
              <a:tblPr/>
              <a:tblGrid>
                <a:gridCol w="657225"/>
                <a:gridCol w="762000"/>
                <a:gridCol w="1416050"/>
                <a:gridCol w="1489075"/>
              </a:tblGrid>
              <a:tr h="371475">
                <a:tc>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34925" algn="l" rtl="0" eaLnBrk="0">
                        <a:lnSpc>
                          <a:spcPct val="99000"/>
                        </a:lnSpc>
                        <a:spcBef>
                          <a:spcPts val="0"/>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065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5121</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ZYSD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1112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700" dirty="0">
                        <a:latin typeface="Arial" panose="020B0604020202020204"/>
                        <a:ea typeface="Arial" panose="020B0604020202020204"/>
                        <a:cs typeface="Arial" panose="020B0604020202020204"/>
                      </a:endParaRPr>
                    </a:p>
                    <a:p>
                      <a:pPr marL="1536700"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11125" algn="l" rtl="0" eaLnBrk="0">
                        <a:lnSpc>
                          <a:spcPct val="99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marL="1682750" algn="l" rtl="0" eaLnBrk="0">
                        <a:lnSpc>
                          <a:spcPts val="1420"/>
                        </a:lnSpc>
                        <a:spcBef>
                          <a:spcPts val="0"/>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517525"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7000"/>
                        </a:lnSpc>
                      </a:pPr>
                      <a:endParaRPr sz="500" dirty="0">
                        <a:latin typeface="Arial" panose="020B0604020202020204"/>
                        <a:ea typeface="Arial" panose="020B0604020202020204"/>
                        <a:cs typeface="Arial" panose="020B0604020202020204"/>
                      </a:endParaRPr>
                    </a:p>
                    <a:p>
                      <a:pPr marL="323850" algn="l" rtl="0" eaLnBrk="0">
                        <a:lnSpc>
                          <a:spcPct val="95000"/>
                        </a:lnSpc>
                        <a:spcBef>
                          <a:spcPts val="5"/>
                        </a:spcBef>
                      </a:pP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5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5085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225425" algn="l" rtl="0" eaLnBrk="0">
                        <a:lnSpc>
                          <a:spcPct val="92000"/>
                        </a:lnSpc>
                        <a:spcBef>
                          <a:spcPts val="5"/>
                        </a:spcBef>
                      </a:pPr>
                      <a:r>
                        <a:rPr sz="17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12700" algn="l" rtl="0" eaLnBrk="0">
                        <a:lnSpc>
                          <a:spcPct val="92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5020,5085(Kg)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6780(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10" name="table 1010"/>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1000" dirty="0">
                        <a:latin typeface="Arial" panose="020B0604020202020204"/>
                        <a:ea typeface="Arial" panose="020B0604020202020204"/>
                        <a:cs typeface="Arial" panose="020B0604020202020204"/>
                      </a:endParaRPr>
                    </a:p>
                    <a:p>
                      <a:pPr marL="1453515" algn="l" rtl="0" eaLnBrk="0">
                        <a:lnSpc>
                          <a:spcPct val="79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CLH5071ZYSD6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4925" algn="l" rtl="0" eaLnBrk="0">
                        <a:lnSpc>
                          <a:spcPct val="99000"/>
                        </a:lnSpc>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   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4000"/>
                        </a:lnSpc>
                      </a:pPr>
                      <a:endParaRPr sz="600" dirty="0">
                        <a:latin typeface="Arial" panose="020B0604020202020204"/>
                        <a:ea typeface="Arial" panose="020B0604020202020204"/>
                        <a:cs typeface="Arial" panose="020B0604020202020204"/>
                      </a:endParaRPr>
                    </a:p>
                    <a:p>
                      <a:pPr marL="1504950" algn="l" rtl="0" eaLnBrk="0">
                        <a:lnSpc>
                          <a:spcPct val="96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3308(mm)</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78740" algn="l" rtl="0" eaLnBrk="0">
                        <a:lnSpc>
                          <a:spcPct val="95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708150" algn="l" rtl="0" eaLnBrk="0">
                        <a:lnSpc>
                          <a:spcPts val="1245"/>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974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7465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8950"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77825"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74650"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1230(Kg)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4127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6000(Kg)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12" name="table 1012"/>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700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ZYSD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174115" algn="l" rtl="0" eaLnBrk="0">
                        <a:lnSpc>
                          <a:spcPct val="97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3900,4500,4700(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542415" algn="l" rtl="0" eaLnBrk="0">
                        <a:lnSpc>
                          <a:spcPts val="142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10-12m³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9212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14655" algn="l" rtl="0" eaLnBrk="0">
                        <a:lnSpc>
                          <a:spcPct val="99000"/>
                        </a:lnSpc>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339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16200(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algn="r" rtl="0" eaLnBrk="0">
                        <a:lnSpc>
                          <a:spcPts val="1205"/>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6370,6305,5870,5805(Kg</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6350" algn="l" rtl="0" eaLnBrk="0">
                        <a:lnSpc>
                          <a:spcPct val="95000"/>
                        </a:lnSpc>
                        <a:spcBef>
                          <a:spcPts val="5"/>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9700,10200(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14" name="table 1014"/>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51915"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CLW</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5183</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ZYS</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WL</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500" dirty="0">
                        <a:latin typeface="Arial" panose="020B0604020202020204"/>
                        <a:ea typeface="Arial" panose="020B0604020202020204"/>
                        <a:cs typeface="Arial" panose="020B0604020202020204"/>
                      </a:endParaRPr>
                    </a:p>
                    <a:p>
                      <a:pPr marL="1409700" algn="l" rtl="0" eaLnBrk="0">
                        <a:lnSpc>
                          <a:spcPct val="99000"/>
                        </a:lnSpc>
                        <a:spcBef>
                          <a:spcPts val="0"/>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4700(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900" dirty="0">
                        <a:latin typeface="Arial" panose="020B0604020202020204"/>
                        <a:ea typeface="Arial" panose="020B0604020202020204"/>
                        <a:cs typeface="Arial" panose="020B0604020202020204"/>
                      </a:endParaRPr>
                    </a:p>
                    <a:p>
                      <a:pPr marL="1644015" algn="l" rtl="0" eaLnBrk="0">
                        <a:lnSpc>
                          <a:spcPct val="8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14m³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846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3235"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18000(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23431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6920,6855(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267335" algn="l" rtl="0" eaLnBrk="0">
                        <a:lnSpc>
                          <a:spcPct val="95000"/>
                        </a:lnSpc>
                        <a:spcBef>
                          <a:spcPts val="5"/>
                        </a:spcBef>
                      </a:pP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10950(Kg)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1016" name="picture 1016"/>
          <p:cNvPicPr>
            <a:picLocks noChangeAspect="1"/>
          </p:cNvPicPr>
          <p:nvPr/>
        </p:nvPicPr>
        <p:blipFill>
          <a:blip r:embed="rId5"/>
          <a:stretch>
            <a:fillRect/>
          </a:stretch>
        </p:blipFill>
        <p:spPr>
          <a:xfrm rot="21600000">
            <a:off x="16135405" y="1917732"/>
            <a:ext cx="3638450" cy="1911298"/>
          </a:xfrm>
          <a:prstGeom prst="rect">
            <a:avLst/>
          </a:prstGeom>
        </p:spPr>
      </p:pic>
      <p:pic>
        <p:nvPicPr>
          <p:cNvPr id="1018" name="picture 1018"/>
          <p:cNvPicPr>
            <a:picLocks noChangeAspect="1"/>
          </p:cNvPicPr>
          <p:nvPr/>
        </p:nvPicPr>
        <p:blipFill>
          <a:blip r:embed="rId6"/>
          <a:stretch>
            <a:fillRect/>
          </a:stretch>
        </p:blipFill>
        <p:spPr>
          <a:xfrm rot="21600000">
            <a:off x="10629995" y="4152917"/>
            <a:ext cx="4463945" cy="971506"/>
          </a:xfrm>
          <a:prstGeom prst="rect">
            <a:avLst/>
          </a:prstGeom>
        </p:spPr>
      </p:pic>
      <p:pic>
        <p:nvPicPr>
          <p:cNvPr id="1020" name="picture 1020"/>
          <p:cNvPicPr>
            <a:picLocks noChangeAspect="1"/>
          </p:cNvPicPr>
          <p:nvPr/>
        </p:nvPicPr>
        <p:blipFill>
          <a:blip r:embed="rId7"/>
          <a:stretch>
            <a:fillRect/>
          </a:stretch>
        </p:blipFill>
        <p:spPr>
          <a:xfrm rot="21600000">
            <a:off x="19900935" y="7131018"/>
            <a:ext cx="190513" cy="139727"/>
          </a:xfrm>
          <a:prstGeom prst="rect">
            <a:avLst/>
          </a:prstGeom>
        </p:spPr>
      </p:pic>
      <p:graphicFrame>
        <p:nvGraphicFramePr>
          <p:cNvPr id="1022" name="table 1022"/>
          <p:cNvGraphicFramePr>
            <a:graphicFrameLocks noGrp="1"/>
          </p:cNvGraphicFramePr>
          <p:nvPr/>
        </p:nvGraphicFramePr>
        <p:xfrm>
          <a:off x="18723058" y="7127844"/>
          <a:ext cx="1263014" cy="142875"/>
        </p:xfrm>
        <a:graphic>
          <a:graphicData uri="http://schemas.openxmlformats.org/drawingml/2006/table">
            <a:tbl>
              <a:tblPr/>
              <a:tblGrid>
                <a:gridCol w="1177289"/>
                <a:gridCol w="85725"/>
              </a:tblGrid>
              <a:tr h="142875">
                <a:tc>
                  <a:txBody>
                    <a:bodyPr/>
                    <a:lstStyle/>
                    <a:p>
                      <a:pPr algn="l" rtl="0" eaLnBrk="0">
                        <a:lnSpc>
                          <a:spcPct val="125000"/>
                        </a:lnSpc>
                      </a:pPr>
                      <a:endParaRPr sz="200" dirty="0">
                        <a:latin typeface="Arial" panose="020B0604020202020204"/>
                        <a:ea typeface="Arial" panose="020B0604020202020204"/>
                        <a:cs typeface="Arial" panose="020B0604020202020204"/>
                      </a:endParaRPr>
                    </a:p>
                    <a:p>
                      <a:pPr marL="15240" algn="l" rtl="0" eaLnBrk="0">
                        <a:lnSpc>
                          <a:spcPct val="94000"/>
                        </a:lnSpc>
                        <a:spcBef>
                          <a:spcPts val="0"/>
                        </a:spcBef>
                      </a:pP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kern="0" spc="-3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ts val="1075"/>
                        </a:lnSpc>
                      </a:pPr>
                      <a:endParaRPr sz="8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sp>
        <p:nvSpPr>
          <p:cNvPr id="1024" name="textbox 1024"/>
          <p:cNvSpPr/>
          <p:nvPr/>
        </p:nvSpPr>
        <p:spPr>
          <a:xfrm>
            <a:off x="533386" y="7190937"/>
            <a:ext cx="19463385" cy="13207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3000"/>
              </a:lnSpc>
              <a:tabLst>
                <a:tab pos="19450050" algn="l"/>
              </a:tabLst>
            </a:pPr>
            <a:r>
              <a:rPr sz="600" kern="0" spc="-10" dirty="0">
                <a:solidFill>
                  <a:srgbClr val="50A0C0">
                    <a:alpha val="100000"/>
                  </a:srgbClr>
                </a:solidFill>
                <a:latin typeface="黑体" panose="02010609060101010101" charset="-122"/>
                <a:ea typeface="黑体" panose="02010609060101010101" charset="-122"/>
                <a:cs typeface="黑体" panose="02010609060101010101" charset="-122"/>
              </a:rPr>
              <a:t>7</a:t>
            </a:r>
            <a:r>
              <a:rPr sz="600" kern="0" spc="150" dirty="0">
                <a:solidFill>
                  <a:srgbClr val="50A0C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a:t>
            </a:r>
            <a:r>
              <a:rPr sz="600" kern="0" spc="-20" dirty="0">
                <a:solidFill>
                  <a:srgbClr val="306070">
                    <a:alpha val="100000"/>
                  </a:srgbClr>
                </a:solidFill>
                <a:latin typeface="黑体" panose="02010609060101010101" charset="-122"/>
                <a:ea typeface="黑体" panose="02010609060101010101" charset="-122"/>
                <a:cs typeface="黑体" panose="02010609060101010101" charset="-122"/>
              </a:rPr>
              <a:t>求创新-赢服务</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600" u="sng" kern="0" spc="0" dirty="0">
                <a:solidFill>
                  <a:srgbClr val="306070">
                    <a:alpha val="100000"/>
                  </a:srgbClr>
                </a:solidFill>
                <a:uFill>
                  <a:solidFill>
                    <a:srgbClr val="000000"/>
                  </a:solidFill>
                </a:uFill>
                <a:latin typeface="黑体" panose="02010609060101010101" charset="-122"/>
                <a:ea typeface="黑体" panose="02010609060101010101" charset="-122"/>
                <a:cs typeface="黑体" panose="02010609060101010101" charset="-122"/>
              </a:rPr>
              <a:t>	</a:t>
            </a:r>
            <a:endParaRPr sz="600" dirty="0">
              <a:latin typeface="黑体" panose="02010609060101010101" charset="-122"/>
              <a:ea typeface="黑体" panose="02010609060101010101" charset="-122"/>
              <a:cs typeface="黑体" panose="02010609060101010101" charset="-122"/>
            </a:endParaRPr>
          </a:p>
        </p:txBody>
      </p:sp>
      <p:sp>
        <p:nvSpPr>
          <p:cNvPr id="1026" name="textbox 1026"/>
          <p:cNvSpPr/>
          <p:nvPr/>
        </p:nvSpPr>
        <p:spPr>
          <a:xfrm>
            <a:off x="5442001" y="4360779"/>
            <a:ext cx="2066925" cy="59626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254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COMPRESSED GARBAGE TRUC</a:t>
            </a:r>
            <a:r>
              <a:rPr sz="600" kern="0" spc="-10" dirty="0">
                <a:solidFill>
                  <a:srgbClr val="808080">
                    <a:alpha val="100000"/>
                  </a:srgbClr>
                </a:solidFill>
                <a:latin typeface="Arial" panose="020B0604020202020204"/>
                <a:ea typeface="Arial" panose="020B0604020202020204"/>
                <a:cs typeface="Arial" panose="020B0604020202020204"/>
              </a:rPr>
              <a:t>K SERIES</a:t>
            </a:r>
            <a:endParaRPr sz="600" dirty="0">
              <a:latin typeface="Arial" panose="020B0604020202020204"/>
              <a:ea typeface="Arial" panose="020B0604020202020204"/>
              <a:cs typeface="Arial" panose="020B0604020202020204"/>
            </a:endParaRPr>
          </a:p>
          <a:p>
            <a:pPr marL="12700" algn="l" rtl="0" eaLnBrk="0">
              <a:lnSpc>
                <a:spcPct val="95000"/>
              </a:lnSpc>
              <a:spcBef>
                <a:spcPts val="705"/>
              </a:spcBef>
            </a:pPr>
            <a:r>
              <a:rPr sz="1400" kern="0" spc="60" dirty="0">
                <a:solidFill>
                  <a:srgbClr val="209050">
                    <a:alpha val="100000"/>
                  </a:srgbClr>
                </a:solidFill>
                <a:latin typeface="黑体" panose="02010609060101010101" charset="-122"/>
                <a:ea typeface="黑体" panose="02010609060101010101" charset="-122"/>
                <a:cs typeface="黑体" panose="02010609060101010101" charset="-122"/>
              </a:rPr>
              <a:t>东风多利卡压缩式垃圾车</a:t>
            </a:r>
            <a:endParaRPr sz="1400" dirty="0">
              <a:latin typeface="黑体" panose="02010609060101010101" charset="-122"/>
              <a:ea typeface="黑体" panose="02010609060101010101" charset="-122"/>
              <a:cs typeface="黑体" panose="02010609060101010101" charset="-122"/>
            </a:endParaRPr>
          </a:p>
          <a:p>
            <a:pPr algn="l" rtl="0" eaLnBrk="0">
              <a:lnSpc>
                <a:spcPct val="110000"/>
              </a:lnSpc>
            </a:pPr>
            <a:endParaRPr sz="300" dirty="0">
              <a:latin typeface="Arial" panose="020B0604020202020204"/>
              <a:ea typeface="Arial" panose="020B0604020202020204"/>
              <a:cs typeface="Arial" panose="020B0604020202020204"/>
            </a:endParaRPr>
          </a:p>
          <a:p>
            <a:pPr marL="139065" algn="l" rtl="0" eaLnBrk="0">
              <a:lnSpc>
                <a:spcPts val="1090"/>
              </a:lnSpc>
              <a:spcBef>
                <a:spcPts val="5"/>
              </a:spcBef>
            </a:pP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主</a:t>
            </a:r>
            <a:r>
              <a:rPr sz="9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要</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参</a:t>
            </a:r>
            <a:r>
              <a:rPr sz="9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数</a:t>
            </a:r>
            <a:endParaRPr sz="900" dirty="0">
              <a:latin typeface="黑体" panose="02010609060101010101" charset="-122"/>
              <a:ea typeface="黑体" panose="02010609060101010101" charset="-122"/>
              <a:cs typeface="黑体" panose="02010609060101010101" charset="-122"/>
            </a:endParaRPr>
          </a:p>
        </p:txBody>
      </p:sp>
      <p:sp>
        <p:nvSpPr>
          <p:cNvPr id="1028" name="textbox 1028"/>
          <p:cNvSpPr/>
          <p:nvPr/>
        </p:nvSpPr>
        <p:spPr>
          <a:xfrm>
            <a:off x="18287956" y="603723"/>
            <a:ext cx="1781175" cy="68262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algn="r" rtl="0" eaLnBrk="0">
              <a:lnSpc>
                <a:spcPct val="92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2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2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a:p>
            <a:pPr marL="304800" algn="l" rtl="0" eaLnBrk="0">
              <a:lnSpc>
                <a:spcPct val="82000"/>
              </a:lnSpc>
              <a:spcBef>
                <a:spcPts val="25"/>
              </a:spcBef>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1030" name="picture 1030"/>
          <p:cNvPicPr>
            <a:picLocks noChangeAspect="1"/>
          </p:cNvPicPr>
          <p:nvPr/>
        </p:nvPicPr>
        <p:blipFill>
          <a:blip r:embed="rId8"/>
          <a:stretch>
            <a:fillRect/>
          </a:stretch>
        </p:blipFill>
        <p:spPr>
          <a:xfrm rot="21600000">
            <a:off x="450828" y="958866"/>
            <a:ext cx="1727150" cy="209515"/>
          </a:xfrm>
          <a:prstGeom prst="rect">
            <a:avLst/>
          </a:prstGeom>
        </p:spPr>
      </p:pic>
      <p:sp>
        <p:nvSpPr>
          <p:cNvPr id="1032" name="textbox 1032"/>
          <p:cNvSpPr/>
          <p:nvPr/>
        </p:nvSpPr>
        <p:spPr>
          <a:xfrm>
            <a:off x="412672" y="591493"/>
            <a:ext cx="1724660" cy="695325"/>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20204"/>
              <a:ea typeface="Arial" panose="020B0604020202020204"/>
              <a:cs typeface="Arial" panose="020B0604020202020204"/>
            </a:endParaRPr>
          </a:p>
          <a:p>
            <a:pPr marL="12700" algn="l" rtl="0" eaLnBrk="0">
              <a:lnSpc>
                <a:spcPct val="91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6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a:p>
            <a:pPr marL="304800" algn="l" rtl="0" eaLnBrk="0">
              <a:lnSpc>
                <a:spcPct val="82000"/>
              </a:lnSpc>
              <a:spcBef>
                <a:spcPts val="25"/>
              </a:spcBef>
            </a:pPr>
            <a:r>
              <a:rPr sz="2100" b="1" kern="0" spc="0" dirty="0">
                <a:solidFill>
                  <a:srgbClr val="B0F0D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1034" name="textbox 1034"/>
          <p:cNvSpPr/>
          <p:nvPr/>
        </p:nvSpPr>
        <p:spPr>
          <a:xfrm>
            <a:off x="7816860" y="607893"/>
            <a:ext cx="2049145" cy="44005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505050">
                    <a:alpha val="100000"/>
                  </a:srgbClr>
                </a:solidFill>
                <a:latin typeface="Arial" panose="020B0604020202020204"/>
                <a:ea typeface="Arial" panose="020B0604020202020204"/>
                <a:cs typeface="Arial" panose="020B0604020202020204"/>
              </a:rPr>
              <a:t>COMPRESSED GARBAGE TRUCK SERIES</a:t>
            </a:r>
            <a:endParaRPr sz="800" dirty="0">
              <a:latin typeface="Arial" panose="020B0604020202020204"/>
              <a:ea typeface="Arial" panose="020B0604020202020204"/>
              <a:cs typeface="Arial" panose="020B0604020202020204"/>
            </a:endParaRPr>
          </a:p>
          <a:p>
            <a:pPr algn="l" rtl="0" eaLnBrk="0">
              <a:lnSpc>
                <a:spcPct val="113000"/>
              </a:lnSpc>
            </a:pPr>
            <a:endParaRPr sz="400" dirty="0">
              <a:latin typeface="Arial" panose="020B0604020202020204"/>
              <a:ea typeface="Arial" panose="020B0604020202020204"/>
              <a:cs typeface="Arial" panose="020B0604020202020204"/>
            </a:endParaRPr>
          </a:p>
          <a:p>
            <a:pPr algn="r" rtl="0" eaLnBrk="0">
              <a:lnSpc>
                <a:spcPct val="95000"/>
              </a:lnSpc>
              <a:spcBef>
                <a:spcPts val="0"/>
              </a:spcBef>
            </a:pPr>
            <a:r>
              <a:rPr sz="1600" b="1" kern="0" spc="120" dirty="0">
                <a:solidFill>
                  <a:srgbClr val="209050">
                    <a:alpha val="100000"/>
                  </a:srgbClr>
                </a:solidFill>
                <a:latin typeface="黑体" panose="02010609060101010101" charset="-122"/>
                <a:ea typeface="黑体" panose="02010609060101010101" charset="-122"/>
                <a:cs typeface="黑体" panose="02010609060101010101" charset="-122"/>
              </a:rPr>
              <a:t>压缩式垃圾车系列</a:t>
            </a:r>
            <a:endParaRPr sz="1600" dirty="0">
              <a:latin typeface="黑体" panose="02010609060101010101" charset="-122"/>
              <a:ea typeface="黑体" panose="02010609060101010101" charset="-122"/>
              <a:cs typeface="黑体" panose="02010609060101010101" charset="-122"/>
            </a:endParaRPr>
          </a:p>
        </p:txBody>
      </p:sp>
      <p:sp>
        <p:nvSpPr>
          <p:cNvPr id="1036" name="textbox 1036"/>
          <p:cNvSpPr/>
          <p:nvPr/>
        </p:nvSpPr>
        <p:spPr>
          <a:xfrm>
            <a:off x="10617294" y="607893"/>
            <a:ext cx="2031364" cy="440055"/>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10" dirty="0">
                <a:solidFill>
                  <a:srgbClr val="505050">
                    <a:alpha val="100000"/>
                  </a:srgbClr>
                </a:solidFill>
                <a:latin typeface="Arial" panose="020B0604020202020204"/>
                <a:ea typeface="Arial" panose="020B0604020202020204"/>
                <a:cs typeface="Arial" panose="020B0604020202020204"/>
              </a:rPr>
              <a:t>COMPRESSED GARBAGE TRUCK SERIES</a:t>
            </a:r>
            <a:endParaRPr sz="800" dirty="0">
              <a:latin typeface="Arial" panose="020B0604020202020204"/>
              <a:ea typeface="Arial" panose="020B0604020202020204"/>
              <a:cs typeface="Arial" panose="020B0604020202020204"/>
            </a:endParaRPr>
          </a:p>
          <a:p>
            <a:pPr algn="l" rtl="0" eaLnBrk="0">
              <a:lnSpc>
                <a:spcPct val="113000"/>
              </a:lnSpc>
            </a:pPr>
            <a:endParaRPr sz="400" dirty="0">
              <a:latin typeface="Arial" panose="020B0604020202020204"/>
              <a:ea typeface="Arial" panose="020B0604020202020204"/>
              <a:cs typeface="Arial" panose="020B0604020202020204"/>
            </a:endParaRPr>
          </a:p>
          <a:p>
            <a:pPr marL="15240" algn="l" rtl="0" eaLnBrk="0">
              <a:lnSpc>
                <a:spcPct val="95000"/>
              </a:lnSpc>
              <a:spcBef>
                <a:spcPts val="0"/>
              </a:spcBef>
            </a:pPr>
            <a:r>
              <a:rPr sz="1600" b="1" kern="0" spc="120" dirty="0">
                <a:solidFill>
                  <a:srgbClr val="209050">
                    <a:alpha val="100000"/>
                  </a:srgbClr>
                </a:solidFill>
                <a:latin typeface="黑体" panose="02010609060101010101" charset="-122"/>
                <a:ea typeface="黑体" panose="02010609060101010101" charset="-122"/>
                <a:cs typeface="黑体" panose="02010609060101010101" charset="-122"/>
              </a:rPr>
              <a:t>压缩式垃圾车系列</a:t>
            </a:r>
            <a:endParaRPr sz="1600" dirty="0">
              <a:latin typeface="黑体" panose="02010609060101010101" charset="-122"/>
              <a:ea typeface="黑体" panose="02010609060101010101" charset="-122"/>
              <a:cs typeface="黑体" panose="02010609060101010101" charset="-122"/>
            </a:endParaRPr>
          </a:p>
        </p:txBody>
      </p:sp>
      <p:sp>
        <p:nvSpPr>
          <p:cNvPr id="1038" name="textbox 1038"/>
          <p:cNvSpPr/>
          <p:nvPr/>
        </p:nvSpPr>
        <p:spPr>
          <a:xfrm>
            <a:off x="412672" y="4360779"/>
            <a:ext cx="2066925"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COMPRESSED GARBAGE</a:t>
            </a:r>
            <a:r>
              <a:rPr sz="600" kern="0" spc="-10" dirty="0">
                <a:solidFill>
                  <a:srgbClr val="808080">
                    <a:alpha val="100000"/>
                  </a:srgbClr>
                </a:solidFill>
                <a:latin typeface="Arial" panose="020B0604020202020204"/>
                <a:ea typeface="Arial" panose="020B0604020202020204"/>
                <a:cs typeface="Arial" panose="020B0604020202020204"/>
              </a:rPr>
              <a:t> TRUCK SERIES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209050">
                    <a:alpha val="100000"/>
                  </a:srgbClr>
                </a:solidFill>
                <a:latin typeface="黑体" panose="02010609060101010101" charset="-122"/>
                <a:ea typeface="黑体" panose="02010609060101010101" charset="-122"/>
                <a:cs typeface="黑体" panose="02010609060101010101" charset="-122"/>
              </a:rPr>
              <a:t>东风多利卡压缩式垃圾车</a:t>
            </a:r>
            <a:endParaRPr sz="1400" dirty="0">
              <a:latin typeface="黑体" panose="02010609060101010101" charset="-122"/>
              <a:ea typeface="黑体" panose="02010609060101010101" charset="-122"/>
              <a:cs typeface="黑体" panose="02010609060101010101" charset="-122"/>
            </a:endParaRPr>
          </a:p>
        </p:txBody>
      </p:sp>
      <p:sp>
        <p:nvSpPr>
          <p:cNvPr id="1040" name="textbox 1040"/>
          <p:cNvSpPr/>
          <p:nvPr/>
        </p:nvSpPr>
        <p:spPr>
          <a:xfrm>
            <a:off x="10617294" y="4360779"/>
            <a:ext cx="1894839"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COMPRESSED GARBAGE TRUC</a:t>
            </a:r>
            <a:r>
              <a:rPr sz="600" kern="0" spc="-10" dirty="0">
                <a:solidFill>
                  <a:srgbClr val="808080">
                    <a:alpha val="100000"/>
                  </a:srgbClr>
                </a:solidFill>
                <a:latin typeface="Arial" panose="020B0604020202020204"/>
                <a:ea typeface="Arial" panose="020B0604020202020204"/>
                <a:cs typeface="Arial" panose="020B0604020202020204"/>
              </a:rPr>
              <a:t>K SERIES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70" dirty="0">
                <a:solidFill>
                  <a:srgbClr val="209050">
                    <a:alpha val="100000"/>
                  </a:srgbClr>
                </a:solidFill>
                <a:latin typeface="黑体" panose="02010609060101010101" charset="-122"/>
                <a:ea typeface="黑体" panose="02010609060101010101" charset="-122"/>
                <a:cs typeface="黑体" panose="02010609060101010101" charset="-122"/>
              </a:rPr>
              <a:t>东风天锦压缩式垃圾车</a:t>
            </a:r>
            <a:endParaRPr sz="1400" dirty="0">
              <a:latin typeface="黑体" panose="02010609060101010101" charset="-122"/>
              <a:ea typeface="黑体" panose="02010609060101010101" charset="-122"/>
              <a:cs typeface="黑体" panose="02010609060101010101" charset="-122"/>
            </a:endParaRPr>
          </a:p>
        </p:txBody>
      </p:sp>
      <p:sp>
        <p:nvSpPr>
          <p:cNvPr id="1042" name="textbox 1042"/>
          <p:cNvSpPr/>
          <p:nvPr/>
        </p:nvSpPr>
        <p:spPr>
          <a:xfrm>
            <a:off x="15709856" y="4360779"/>
            <a:ext cx="1743075"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COMPRESSED GARBAGE TRUC</a:t>
            </a:r>
            <a:r>
              <a:rPr sz="600" kern="0" spc="-10" dirty="0">
                <a:solidFill>
                  <a:srgbClr val="808080">
                    <a:alpha val="100000"/>
                  </a:srgbClr>
                </a:solidFill>
                <a:latin typeface="Arial" panose="020B0604020202020204"/>
                <a:ea typeface="Arial" panose="020B0604020202020204"/>
                <a:cs typeface="Arial" panose="020B0604020202020204"/>
              </a:rPr>
              <a:t>K SERIES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9050" algn="l" rtl="0" eaLnBrk="0">
              <a:lnSpc>
                <a:spcPct val="95000"/>
              </a:lnSpc>
              <a:spcBef>
                <a:spcPts val="5"/>
              </a:spcBef>
            </a:pPr>
            <a:r>
              <a:rPr sz="1400" kern="0" spc="40" dirty="0">
                <a:solidFill>
                  <a:srgbClr val="209050">
                    <a:alpha val="100000"/>
                  </a:srgbClr>
                </a:solidFill>
                <a:latin typeface="黑体" panose="02010609060101010101" charset="-122"/>
                <a:ea typeface="黑体" panose="02010609060101010101" charset="-122"/>
                <a:cs typeface="黑体" panose="02010609060101010101" charset="-122"/>
              </a:rPr>
              <a:t>东风</a:t>
            </a:r>
            <a:r>
              <a:rPr sz="1400" kern="0" spc="40" dirty="0">
                <a:solidFill>
                  <a:srgbClr val="209050">
                    <a:alpha val="100000"/>
                  </a:srgbClr>
                </a:solidFill>
                <a:latin typeface="Arial" panose="020B0604020202020204"/>
                <a:ea typeface="Arial" panose="020B0604020202020204"/>
                <a:cs typeface="Arial" panose="020B0604020202020204"/>
              </a:rPr>
              <a:t>D9</a:t>
            </a:r>
            <a:r>
              <a:rPr sz="1400" kern="0" spc="40" dirty="0">
                <a:solidFill>
                  <a:srgbClr val="209050">
                    <a:alpha val="100000"/>
                  </a:srgbClr>
                </a:solidFill>
                <a:latin typeface="黑体" panose="02010609060101010101" charset="-122"/>
                <a:ea typeface="黑体" panose="02010609060101010101" charset="-122"/>
                <a:cs typeface="黑体" panose="02010609060101010101" charset="-122"/>
              </a:rPr>
              <a:t>压缩式垃圾车</a:t>
            </a:r>
            <a:endParaRPr sz="1400" dirty="0">
              <a:latin typeface="黑体" panose="02010609060101010101" charset="-122"/>
              <a:ea typeface="黑体" panose="02010609060101010101" charset="-122"/>
              <a:cs typeface="黑体" panose="02010609060101010101" charset="-122"/>
            </a:endParaRPr>
          </a:p>
        </p:txBody>
      </p:sp>
      <p:pic>
        <p:nvPicPr>
          <p:cNvPr id="1044" name="picture 1044"/>
          <p:cNvPicPr>
            <a:picLocks noChangeAspect="1"/>
          </p:cNvPicPr>
          <p:nvPr/>
        </p:nvPicPr>
        <p:blipFill>
          <a:blip r:embed="rId9"/>
          <a:stretch>
            <a:fillRect/>
          </a:stretch>
        </p:blipFill>
        <p:spPr>
          <a:xfrm rot="21600000">
            <a:off x="431736" y="4749824"/>
            <a:ext cx="730235" cy="158726"/>
          </a:xfrm>
          <a:prstGeom prst="rect">
            <a:avLst/>
          </a:prstGeom>
        </p:spPr>
      </p:pic>
      <p:pic>
        <p:nvPicPr>
          <p:cNvPr id="1046" name="picture 1046"/>
          <p:cNvPicPr>
            <a:picLocks noChangeAspect="1"/>
          </p:cNvPicPr>
          <p:nvPr/>
        </p:nvPicPr>
        <p:blipFill>
          <a:blip r:embed="rId10"/>
          <a:stretch>
            <a:fillRect/>
          </a:stretch>
        </p:blipFill>
        <p:spPr>
          <a:xfrm rot="21600000">
            <a:off x="15741650" y="4756182"/>
            <a:ext cx="723872" cy="15872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8" name="picture 1048"/>
          <p:cNvPicPr>
            <a:picLocks noChangeAspect="1"/>
          </p:cNvPicPr>
          <p:nvPr/>
        </p:nvPicPr>
        <p:blipFill>
          <a:blip r:embed="rId1"/>
          <a:stretch>
            <a:fillRect/>
          </a:stretch>
        </p:blipFill>
        <p:spPr>
          <a:xfrm rot="21600000">
            <a:off x="0" y="0"/>
            <a:ext cx="20529550" cy="7569200"/>
          </a:xfrm>
          <a:prstGeom prst="rect">
            <a:avLst/>
          </a:prstGeom>
        </p:spPr>
      </p:pic>
      <p:pic>
        <p:nvPicPr>
          <p:cNvPr id="1050" name="picture 1050"/>
          <p:cNvPicPr>
            <a:picLocks noChangeAspect="1"/>
          </p:cNvPicPr>
          <p:nvPr/>
        </p:nvPicPr>
        <p:blipFill>
          <a:blip r:embed="rId2"/>
          <a:stretch>
            <a:fillRect/>
          </a:stretch>
        </p:blipFill>
        <p:spPr>
          <a:xfrm rot="21600000">
            <a:off x="5448337" y="1409687"/>
            <a:ext cx="4362324" cy="2736871"/>
          </a:xfrm>
          <a:prstGeom prst="rect">
            <a:avLst/>
          </a:prstGeom>
        </p:spPr>
      </p:pic>
      <p:pic>
        <p:nvPicPr>
          <p:cNvPr id="1052" name="picture 1052"/>
          <p:cNvPicPr>
            <a:picLocks noChangeAspect="1"/>
          </p:cNvPicPr>
          <p:nvPr/>
        </p:nvPicPr>
        <p:blipFill>
          <a:blip r:embed="rId3"/>
          <a:stretch>
            <a:fillRect/>
          </a:stretch>
        </p:blipFill>
        <p:spPr>
          <a:xfrm rot="21600000">
            <a:off x="10680703" y="1403329"/>
            <a:ext cx="4311616" cy="2749587"/>
          </a:xfrm>
          <a:prstGeom prst="rect">
            <a:avLst/>
          </a:prstGeom>
        </p:spPr>
      </p:pic>
      <p:pic>
        <p:nvPicPr>
          <p:cNvPr id="1054" name="picture 1054"/>
          <p:cNvPicPr>
            <a:picLocks noChangeAspect="1"/>
          </p:cNvPicPr>
          <p:nvPr/>
        </p:nvPicPr>
        <p:blipFill>
          <a:blip r:embed="rId4"/>
          <a:stretch>
            <a:fillRect/>
          </a:stretch>
        </p:blipFill>
        <p:spPr>
          <a:xfrm rot="21600000">
            <a:off x="590635" y="1536699"/>
            <a:ext cx="4165445" cy="2381270"/>
          </a:xfrm>
          <a:prstGeom prst="rect">
            <a:avLst/>
          </a:prstGeom>
        </p:spPr>
      </p:pic>
      <p:graphicFrame>
        <p:nvGraphicFramePr>
          <p:cNvPr id="1056" name="table 1056"/>
          <p:cNvGraphicFramePr>
            <a:graphicFrameLocks noGrp="1"/>
          </p:cNvGraphicFramePr>
          <p:nvPr/>
        </p:nvGraphicFramePr>
        <p:xfrm>
          <a:off x="5476777" y="5140323"/>
          <a:ext cx="4324350" cy="1809750"/>
        </p:xfrm>
        <a:graphic>
          <a:graphicData uri="http://schemas.openxmlformats.org/drawingml/2006/table">
            <a:tbl>
              <a:tblPr/>
              <a:tblGrid>
                <a:gridCol w="657225"/>
                <a:gridCol w="762000"/>
                <a:gridCol w="1416050"/>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90650"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5040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TCAD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5000"/>
                        </a:lnSpc>
                      </a:pPr>
                      <a:endParaRPr sz="600" dirty="0">
                        <a:latin typeface="Arial" panose="020B0604020202020204"/>
                        <a:ea typeface="Arial" panose="020B0604020202020204"/>
                        <a:cs typeface="Arial" panose="020B0604020202020204"/>
                      </a:endParaRPr>
                    </a:p>
                    <a:p>
                      <a:pPr marL="113030" algn="l" rtl="0" eaLnBrk="0">
                        <a:lnSpc>
                          <a:spcPct val="98000"/>
                        </a:lnSpc>
                        <a:spcBef>
                          <a:spcPts val="0"/>
                        </a:spcBef>
                      </a:pP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536700"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113030" algn="l" rtl="0" eaLnBrk="0">
                        <a:lnSpc>
                          <a:spcPct val="99000"/>
                        </a:lnSpc>
                        <a:spcBef>
                          <a:spcPts val="0"/>
                        </a:spcBef>
                      </a:pP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12900" algn="l" rtl="0" eaLnBrk="0">
                        <a:lnSpc>
                          <a:spcPts val="1415"/>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6.5m³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9430"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500" dirty="0">
                        <a:latin typeface="Arial" panose="020B0604020202020204"/>
                        <a:ea typeface="Arial" panose="020B0604020202020204"/>
                        <a:cs typeface="Arial" panose="020B0604020202020204"/>
                      </a:endParaRPr>
                    </a:p>
                    <a:p>
                      <a:pPr marL="288290" algn="l" rtl="0" eaLnBrk="0">
                        <a:lnSpc>
                          <a:spcPct val="97000"/>
                        </a:lnSpc>
                        <a:spcBef>
                          <a:spcPts val="0"/>
                        </a:spcBef>
                      </a:pPr>
                      <a:r>
                        <a:rPr sz="1600" b="1"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marL="452755"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1000"/>
                        </a:lnSpc>
                      </a:pPr>
                      <a:endParaRPr sz="400" dirty="0">
                        <a:latin typeface="Arial" panose="020B0604020202020204"/>
                        <a:ea typeface="Arial" panose="020B0604020202020204"/>
                        <a:cs typeface="Arial" panose="020B0604020202020204"/>
                      </a:endParaRPr>
                    </a:p>
                    <a:p>
                      <a:pPr marL="291465" algn="l" rtl="0" eaLnBrk="0">
                        <a:lnSpc>
                          <a:spcPct val="95000"/>
                        </a:lnSpc>
                        <a:spcBef>
                          <a:spcPts val="5"/>
                        </a:spcBef>
                      </a:pPr>
                      <a:r>
                        <a:rPr sz="1600" b="1"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4495(Kg)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127000" algn="l" rtl="0" eaLnBrk="0">
                        <a:lnSpc>
                          <a:spcPct val="95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595,530(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3770(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58" name="table 1058"/>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algn="r" rtl="0" eaLnBrk="0">
                        <a:lnSpc>
                          <a:spcPct val="95000"/>
                        </a:lnSpc>
                        <a:spcBef>
                          <a:spcPts val="5"/>
                        </a:spcBef>
                      </a:pPr>
                      <a:r>
                        <a:rPr sz="1300" b="1" kern="0" spc="-7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1000" dirty="0">
                        <a:latin typeface="Arial" panose="020B0604020202020204"/>
                        <a:ea typeface="Arial" panose="020B0604020202020204"/>
                        <a:cs typeface="Arial" panose="020B0604020202020204"/>
                      </a:endParaRPr>
                    </a:p>
                    <a:p>
                      <a:pPr marL="1453515" algn="l" rtl="0" eaLnBrk="0">
                        <a:lnSpc>
                          <a:spcPct val="7900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CLH5070TCAD6</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28575" algn="l" rtl="0" eaLnBrk="0">
                        <a:lnSpc>
                          <a:spcPct val="99000"/>
                        </a:lnSpc>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14000"/>
                        </a:lnSpc>
                      </a:pPr>
                      <a:endParaRPr sz="600" dirty="0">
                        <a:latin typeface="Arial" panose="020B0604020202020204"/>
                        <a:ea typeface="Arial" panose="020B0604020202020204"/>
                        <a:cs typeface="Arial" panose="020B0604020202020204"/>
                      </a:endParaRPr>
                    </a:p>
                    <a:p>
                      <a:pPr marL="1504950" algn="l" rtl="0" eaLnBrk="0">
                        <a:lnSpc>
                          <a:spcPct val="96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3308(mm)</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78740" algn="l" rtl="0" eaLnBrk="0">
                        <a:lnSpc>
                          <a:spcPct val="95000"/>
                        </a:lnSpc>
                        <a:spcBef>
                          <a:spcPts val="5"/>
                        </a:spcBef>
                      </a:pP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3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3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644015" algn="l" rtl="0" eaLnBrk="0">
                        <a:lnSpc>
                          <a:spcPts val="1240"/>
                        </a:lnSpc>
                        <a:spcBef>
                          <a:spcPts val="5"/>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5.5m³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9000"/>
                        </a:lnSpc>
                      </a:pPr>
                      <a:endParaRPr sz="600" dirty="0">
                        <a:latin typeface="Arial" panose="020B0604020202020204"/>
                        <a:ea typeface="Arial" panose="020B0604020202020204"/>
                        <a:cs typeface="Arial" panose="020B0604020202020204"/>
                      </a:endParaRPr>
                    </a:p>
                    <a:p>
                      <a:pPr marL="462280" algn="l" rtl="0" eaLnBrk="0">
                        <a:lnSpc>
                          <a:spcPct val="95000"/>
                        </a:lnSpc>
                        <a:spcBef>
                          <a:spcPts val="5"/>
                        </a:spcBef>
                      </a:pPr>
                      <a:r>
                        <a:rPr sz="1300" b="1"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600" dirty="0">
                        <a:latin typeface="Arial" panose="020B0604020202020204"/>
                        <a:ea typeface="Arial" panose="020B0604020202020204"/>
                        <a:cs typeface="Arial" panose="020B0604020202020204"/>
                      </a:endParaRPr>
                    </a:p>
                    <a:p>
                      <a:pPr marL="374650" algn="l" rtl="0" eaLnBrk="0">
                        <a:lnSpc>
                          <a:spcPct val="95000"/>
                        </a:lnSpc>
                        <a:spcBef>
                          <a:spcPts val="5"/>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8950"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377825" algn="l" rtl="0" eaLnBrk="0">
                        <a:lnSpc>
                          <a:spcPct val="92000"/>
                        </a:lnSpc>
                        <a:spcBef>
                          <a:spcPts val="0"/>
                        </a:spcBef>
                      </a:pPr>
                      <a:r>
                        <a:rPr sz="13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1714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2830,2765(Kg)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6000"/>
                        </a:lnSpc>
                      </a:pPr>
                      <a:endParaRPr sz="600" dirty="0">
                        <a:latin typeface="Arial" panose="020B0604020202020204"/>
                        <a:ea typeface="Arial" panose="020B0604020202020204"/>
                        <a:cs typeface="Arial" panose="020B0604020202020204"/>
                      </a:endParaRPr>
                    </a:p>
                    <a:p>
                      <a:pPr marL="412750" algn="l" rtl="0" eaLnBrk="0">
                        <a:lnSpc>
                          <a:spcPct val="92000"/>
                        </a:lnSpc>
                        <a:spcBef>
                          <a:spcPts val="0"/>
                        </a:spcBef>
                      </a:pPr>
                      <a:r>
                        <a:rPr sz="13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4400(Kg)</a:t>
                      </a:r>
                      <a:endParaRPr sz="13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60" name="table 1060"/>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07000"/>
                        </a:lnSpc>
                      </a:pPr>
                      <a:endParaRPr sz="800" dirty="0">
                        <a:latin typeface="Arial" panose="020B0604020202020204"/>
                        <a:ea typeface="Arial" panose="020B0604020202020204"/>
                        <a:cs typeface="Arial" panose="020B0604020202020204"/>
                      </a:endParaRPr>
                    </a:p>
                    <a:p>
                      <a:pPr marL="72390" algn="l" rtl="0" eaLnBrk="0">
                        <a:lnSpc>
                          <a:spcPct val="95000"/>
                        </a:lnSpc>
                        <a:spcBef>
                          <a:spcPts val="0"/>
                        </a:spcBef>
                      </a:pPr>
                      <a:r>
                        <a:rPr sz="10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900" dirty="0">
                        <a:latin typeface="Arial" panose="020B0604020202020204"/>
                        <a:ea typeface="Arial" panose="020B0604020202020204"/>
                        <a:cs typeface="Arial" panose="020B0604020202020204"/>
                      </a:endParaRPr>
                    </a:p>
                    <a:p>
                      <a:pPr marL="1282065" algn="l" rtl="0" eaLnBrk="0">
                        <a:lnSpc>
                          <a:spcPct val="81000"/>
                        </a:lnSpc>
                        <a:spcBef>
                          <a:spcPts val="5"/>
                        </a:spcBef>
                      </a:pP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5120</a:t>
                      </a: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TCAD</a:t>
                      </a:r>
                      <a:r>
                        <a:rPr sz="14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8000"/>
                        </a:lnSpc>
                      </a:pPr>
                      <a:endParaRPr sz="500" dirty="0">
                        <a:latin typeface="Arial" panose="020B0604020202020204"/>
                        <a:ea typeface="Arial" panose="020B0604020202020204"/>
                        <a:cs typeface="Arial" panose="020B0604020202020204"/>
                      </a:endParaRPr>
                    </a:p>
                    <a:p>
                      <a:pPr marL="47625" algn="l" rtl="0" eaLnBrk="0">
                        <a:lnSpc>
                          <a:spcPct val="97000"/>
                        </a:lnSpc>
                        <a:spcBef>
                          <a:spcPts val="5"/>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600" dirty="0">
                        <a:latin typeface="Arial" panose="020B0604020202020204"/>
                        <a:ea typeface="Arial" panose="020B0604020202020204"/>
                        <a:cs typeface="Arial" panose="020B0604020202020204"/>
                      </a:endParaRPr>
                    </a:p>
                    <a:p>
                      <a:pPr marL="1466215" algn="l" rtl="0" eaLnBrk="0">
                        <a:lnSpc>
                          <a:spcPct val="99000"/>
                        </a:lnSpc>
                        <a:spcBef>
                          <a:spcPts val="5"/>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3800(</a:t>
                      </a: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136525" algn="l" rtl="0" eaLnBrk="0">
                        <a:lnSpc>
                          <a:spcPct val="95000"/>
                        </a:lnSpc>
                        <a:spcBef>
                          <a:spcPts val="5"/>
                        </a:spcBef>
                      </a:pP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0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0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8000"/>
                        </a:lnSpc>
                      </a:pPr>
                      <a:endParaRPr sz="800" dirty="0">
                        <a:latin typeface="Arial" panose="020B0604020202020204"/>
                        <a:ea typeface="Arial" panose="020B0604020202020204"/>
                        <a:cs typeface="Arial" panose="020B0604020202020204"/>
                      </a:endParaRPr>
                    </a:p>
                    <a:p>
                      <a:pPr marL="1707515" algn="l" rtl="0" eaLnBrk="0">
                        <a:lnSpc>
                          <a:spcPts val="1245"/>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9m³</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516890" algn="l" rtl="0" eaLnBrk="0">
                        <a:lnSpc>
                          <a:spcPct val="95000"/>
                        </a:lnSpc>
                        <a:spcBef>
                          <a:spcPts val="5"/>
                        </a:spcBef>
                      </a:pPr>
                      <a:r>
                        <a:rPr sz="10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sz="600" dirty="0">
                        <a:latin typeface="Arial" panose="020B0604020202020204"/>
                        <a:ea typeface="Arial" panose="020B0604020202020204"/>
                        <a:cs typeface="Arial" panose="020B0604020202020204"/>
                      </a:endParaRPr>
                    </a:p>
                    <a:p>
                      <a:pPr marL="339090" algn="l" rtl="0" eaLnBrk="0">
                        <a:lnSpc>
                          <a:spcPct val="98000"/>
                        </a:lnSpc>
                        <a:spcBef>
                          <a:spcPts val="5"/>
                        </a:spcBef>
                      </a:pPr>
                      <a:r>
                        <a:rPr sz="14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600" dirty="0">
                        <a:latin typeface="Arial" panose="020B0604020202020204"/>
                        <a:ea typeface="Arial" panose="020B0604020202020204"/>
                        <a:cs typeface="Arial" panose="020B0604020202020204"/>
                      </a:endParaRPr>
                    </a:p>
                    <a:p>
                      <a:pPr marL="377825" algn="l" rtl="0" eaLnBrk="0">
                        <a:lnSpc>
                          <a:spcPct val="98000"/>
                        </a:lnSpc>
                        <a:spcBef>
                          <a:spcPts val="5"/>
                        </a:spcBef>
                      </a:pPr>
                      <a:r>
                        <a:rPr sz="14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295275" algn="l" rtl="0" eaLnBrk="0">
                        <a:lnSpc>
                          <a:spcPct val="95000"/>
                        </a:lnSpc>
                        <a:spcBef>
                          <a:spcPts val="5"/>
                        </a:spcBef>
                      </a:pP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11995(Kg)</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107950" algn="l" rtl="0" eaLnBrk="0">
                        <a:lnSpc>
                          <a:spcPct val="95000"/>
                        </a:lnSpc>
                        <a:spcBef>
                          <a:spcPts val="5"/>
                        </a:spcBef>
                      </a:pP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6385,6320(</a:t>
                      </a: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4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374650" algn="l" rtl="0" eaLnBrk="0">
                        <a:lnSpc>
                          <a:spcPct val="95000"/>
                        </a:lnSpc>
                        <a:spcBef>
                          <a:spcPts val="5"/>
                        </a:spcBef>
                      </a:pP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5480(</a:t>
                      </a:r>
                      <a:r>
                        <a:rPr sz="14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4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4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62" name="table 1062"/>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1915"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ZZZASL</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6000"/>
                        </a:lnSpc>
                      </a:pPr>
                      <a:endParaRPr sz="500" dirty="0">
                        <a:latin typeface="Arial" panose="020B0604020202020204"/>
                        <a:ea typeface="Arial" panose="020B0604020202020204"/>
                        <a:cs typeface="Arial" panose="020B0604020202020204"/>
                      </a:endParaRPr>
                    </a:p>
                    <a:p>
                      <a:pPr marL="1409700" algn="l" rtl="0" eaLnBrk="0">
                        <a:lnSpc>
                          <a:spcPct val="99000"/>
                        </a:lnSpc>
                        <a:spcBef>
                          <a:spcPts val="0"/>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3308(</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12900" algn="l" rtl="0" eaLnBrk="0">
                        <a:lnSpc>
                          <a:spcPts val="1415"/>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6.5m³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846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3235"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59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23431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3005,3070(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6000"/>
                        </a:lnSpc>
                      </a:pPr>
                      <a:endParaRPr sz="400" dirty="0">
                        <a:latin typeface="Arial" panose="020B0604020202020204"/>
                        <a:ea typeface="Arial" panose="020B0604020202020204"/>
                        <a:cs typeface="Arial" panose="020B0604020202020204"/>
                      </a:endParaRPr>
                    </a:p>
                    <a:p>
                      <a:pPr marL="318135" algn="l" rtl="0" eaLnBrk="0">
                        <a:lnSpc>
                          <a:spcPct val="95000"/>
                        </a:lnSpc>
                        <a:spcBef>
                          <a:spcPts val="5"/>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4160(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1064" name="picture 1064"/>
          <p:cNvPicPr>
            <a:picLocks noChangeAspect="1"/>
          </p:cNvPicPr>
          <p:nvPr/>
        </p:nvPicPr>
        <p:blipFill>
          <a:blip r:embed="rId5"/>
          <a:stretch>
            <a:fillRect/>
          </a:stretch>
        </p:blipFill>
        <p:spPr>
          <a:xfrm rot="21600000">
            <a:off x="16408449" y="1854227"/>
            <a:ext cx="3327429" cy="1841510"/>
          </a:xfrm>
          <a:prstGeom prst="rect">
            <a:avLst/>
          </a:prstGeom>
        </p:spPr>
      </p:pic>
      <p:pic>
        <p:nvPicPr>
          <p:cNvPr id="1066" name="picture 1066"/>
          <p:cNvPicPr>
            <a:picLocks noChangeAspect="1"/>
          </p:cNvPicPr>
          <p:nvPr/>
        </p:nvPicPr>
        <p:blipFill>
          <a:blip r:embed="rId6"/>
          <a:stretch>
            <a:fillRect/>
          </a:stretch>
        </p:blipFill>
        <p:spPr>
          <a:xfrm rot="21600000">
            <a:off x="19907299" y="7131018"/>
            <a:ext cx="184150" cy="139727"/>
          </a:xfrm>
          <a:prstGeom prst="rect">
            <a:avLst/>
          </a:prstGeom>
        </p:spPr>
      </p:pic>
      <p:graphicFrame>
        <p:nvGraphicFramePr>
          <p:cNvPr id="1068" name="table 1068"/>
          <p:cNvGraphicFramePr>
            <a:graphicFrameLocks noGrp="1"/>
          </p:cNvGraphicFramePr>
          <p:nvPr/>
        </p:nvGraphicFramePr>
        <p:xfrm>
          <a:off x="18723058" y="7127844"/>
          <a:ext cx="1263014" cy="142875"/>
        </p:xfrm>
        <a:graphic>
          <a:graphicData uri="http://schemas.openxmlformats.org/drawingml/2006/table">
            <a:tbl>
              <a:tblPr/>
              <a:tblGrid>
                <a:gridCol w="1177289"/>
                <a:gridCol w="85725"/>
              </a:tblGrid>
              <a:tr h="142875">
                <a:tc>
                  <a:txBody>
                    <a:bodyPr/>
                    <a:lstStyle/>
                    <a:p>
                      <a:pPr algn="l" rtl="0" eaLnBrk="0">
                        <a:lnSpc>
                          <a:spcPct val="125000"/>
                        </a:lnSpc>
                      </a:pPr>
                      <a:endParaRPr sz="200" dirty="0">
                        <a:latin typeface="Arial" panose="020B0604020202020204"/>
                        <a:ea typeface="Arial" panose="020B0604020202020204"/>
                        <a:cs typeface="Arial" panose="020B0604020202020204"/>
                      </a:endParaRPr>
                    </a:p>
                    <a:p>
                      <a:pPr marL="15240" algn="l" rtl="0" eaLnBrk="0">
                        <a:lnSpc>
                          <a:spcPct val="94000"/>
                        </a:lnSpc>
                        <a:spcBef>
                          <a:spcPts val="0"/>
                        </a:spcBef>
                      </a:pP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kern="0" spc="-3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ts val="1075"/>
                        </a:lnSpc>
                      </a:pPr>
                      <a:endParaRPr sz="8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sp>
        <p:nvSpPr>
          <p:cNvPr id="1070" name="textbox 1070"/>
          <p:cNvSpPr/>
          <p:nvPr/>
        </p:nvSpPr>
        <p:spPr>
          <a:xfrm>
            <a:off x="533386" y="7190937"/>
            <a:ext cx="19463385" cy="13207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3000"/>
              </a:lnSpc>
              <a:tabLst>
                <a:tab pos="19450050" algn="l"/>
              </a:tabLst>
            </a:pP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9</a:t>
            </a:r>
            <a:r>
              <a:rPr sz="600" kern="0" spc="13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·求创</a:t>
            </a:r>
            <a:r>
              <a:rPr sz="600" kern="0" spc="-20" dirty="0">
                <a:solidFill>
                  <a:srgbClr val="306070">
                    <a:alpha val="100000"/>
                  </a:srgbClr>
                </a:solidFill>
                <a:latin typeface="黑体" panose="02010609060101010101" charset="-122"/>
                <a:ea typeface="黑体" panose="02010609060101010101" charset="-122"/>
                <a:cs typeface="黑体" panose="02010609060101010101" charset="-122"/>
              </a:rPr>
              <a:t>新-赢服务</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600" u="sng" kern="0" spc="0" dirty="0">
                <a:solidFill>
                  <a:srgbClr val="306070">
                    <a:alpha val="100000"/>
                  </a:srgbClr>
                </a:solidFill>
                <a:uFill>
                  <a:solidFill>
                    <a:srgbClr val="000000"/>
                  </a:solidFill>
                </a:uFill>
                <a:latin typeface="黑体" panose="02010609060101010101" charset="-122"/>
                <a:ea typeface="黑体" panose="02010609060101010101" charset="-122"/>
                <a:cs typeface="黑体" panose="02010609060101010101" charset="-122"/>
              </a:rPr>
              <a:t>	</a:t>
            </a:r>
            <a:endParaRPr sz="600" dirty="0">
              <a:latin typeface="黑体" panose="02010609060101010101" charset="-122"/>
              <a:ea typeface="黑体" panose="02010609060101010101" charset="-122"/>
              <a:cs typeface="黑体" panose="02010609060101010101" charset="-122"/>
            </a:endParaRPr>
          </a:p>
        </p:txBody>
      </p:sp>
      <p:pic>
        <p:nvPicPr>
          <p:cNvPr id="1072" name="picture 1072"/>
          <p:cNvPicPr>
            <a:picLocks noChangeAspect="1"/>
          </p:cNvPicPr>
          <p:nvPr/>
        </p:nvPicPr>
        <p:blipFill>
          <a:blip r:embed="rId7"/>
          <a:stretch>
            <a:fillRect/>
          </a:stretch>
        </p:blipFill>
        <p:spPr>
          <a:xfrm rot="21600000">
            <a:off x="15741650" y="4762465"/>
            <a:ext cx="723872" cy="152443"/>
          </a:xfrm>
          <a:prstGeom prst="rect">
            <a:avLst/>
          </a:prstGeom>
        </p:spPr>
      </p:pic>
      <p:sp>
        <p:nvSpPr>
          <p:cNvPr id="1074" name="textbox 1074"/>
          <p:cNvSpPr/>
          <p:nvPr/>
        </p:nvSpPr>
        <p:spPr>
          <a:xfrm>
            <a:off x="15709856" y="4360875"/>
            <a:ext cx="187642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KITCHEN</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GARBAGE</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TRUCK</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marL="12700" algn="l" rtl="0" eaLnBrk="0">
              <a:lnSpc>
                <a:spcPct val="95000"/>
              </a:lnSpc>
              <a:spcBef>
                <a:spcPts val="705"/>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东风多利卡餐厨垃圾车</a:t>
            </a:r>
            <a:endParaRPr sz="1400" dirty="0">
              <a:latin typeface="黑体" panose="02010609060101010101" charset="-122"/>
              <a:ea typeface="黑体" panose="02010609060101010101" charset="-122"/>
              <a:cs typeface="黑体" panose="02010609060101010101" charset="-122"/>
            </a:endParaRPr>
          </a:p>
          <a:p>
            <a:pPr marL="139700" algn="l" rtl="0" eaLnBrk="0">
              <a:lnSpc>
                <a:spcPct val="87000"/>
              </a:lnSpc>
              <a:spcBef>
                <a:spcPts val="250"/>
              </a:spcBef>
            </a:pPr>
            <a:r>
              <a:rPr sz="1100" kern="0" spc="120" dirty="0">
                <a:solidFill>
                  <a:srgbClr val="FFFFFF">
                    <a:alpha val="100000"/>
                  </a:srgbClr>
                </a:solidFill>
                <a:latin typeface="黑体" panose="02010609060101010101" charset="-122"/>
                <a:ea typeface="黑体" panose="02010609060101010101" charset="-122"/>
                <a:cs typeface="黑体" panose="02010609060101010101" charset="-122"/>
              </a:rPr>
              <a:t>主要参数</a:t>
            </a:r>
            <a:endParaRPr sz="1100" dirty="0">
              <a:latin typeface="黑体" panose="02010609060101010101" charset="-122"/>
              <a:ea typeface="黑体" panose="02010609060101010101" charset="-122"/>
              <a:cs typeface="黑体" panose="02010609060101010101" charset="-122"/>
            </a:endParaRPr>
          </a:p>
          <a:p>
            <a:pPr marL="12700" algn="l" rtl="0" eaLnBrk="0">
              <a:lnSpc>
                <a:spcPct val="97000"/>
              </a:lnSpc>
              <a:spcBef>
                <a:spcPts val="0"/>
              </a:spcBef>
            </a:pPr>
            <a:r>
              <a:rPr sz="600" kern="0" spc="0" dirty="0">
                <a:solidFill>
                  <a:srgbClr val="606050">
                    <a:alpha val="100000"/>
                  </a:srgbClr>
                </a:solidFill>
                <a:latin typeface="Arial" panose="020B0604020202020204"/>
                <a:ea typeface="Arial" panose="020B0604020202020204"/>
                <a:cs typeface="Arial" panose="020B0604020202020204"/>
              </a:rPr>
              <a:t>THE</a:t>
            </a:r>
            <a:r>
              <a:rPr sz="600" kern="0" spc="10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MAIN</a:t>
            </a:r>
            <a:r>
              <a:rPr sz="600" kern="0" spc="50" dirty="0">
                <a:solidFill>
                  <a:srgbClr val="606050">
                    <a:alpha val="100000"/>
                  </a:srgbClr>
                </a:solidFill>
                <a:latin typeface="Arial" panose="020B0604020202020204"/>
                <a:ea typeface="Arial" panose="020B0604020202020204"/>
                <a:cs typeface="Arial" panose="020B0604020202020204"/>
              </a:rPr>
              <a:t> </a:t>
            </a:r>
            <a:r>
              <a:rPr sz="600" kern="0" spc="0" dirty="0">
                <a:solidFill>
                  <a:srgbClr val="60605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1076" name="textbox 1076"/>
          <p:cNvSpPr/>
          <p:nvPr/>
        </p:nvSpPr>
        <p:spPr>
          <a:xfrm>
            <a:off x="5442001" y="4360875"/>
            <a:ext cx="1889125" cy="59563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905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KITCHEN</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GARBAGE</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TRUCK</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marL="12700" algn="l" rtl="0" eaLnBrk="0">
              <a:lnSpc>
                <a:spcPct val="95000"/>
              </a:lnSpc>
              <a:spcBef>
                <a:spcPts val="70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东风多利卡餐厨垃圾车</a:t>
            </a:r>
            <a:endParaRPr sz="1400" dirty="0">
              <a:latin typeface="黑体" panose="02010609060101010101" charset="-122"/>
              <a:ea typeface="黑体" panose="02010609060101010101" charset="-122"/>
              <a:cs typeface="黑体" panose="02010609060101010101" charset="-122"/>
            </a:endParaRPr>
          </a:p>
          <a:p>
            <a:pPr algn="l" rtl="0" eaLnBrk="0">
              <a:lnSpc>
                <a:spcPct val="110000"/>
              </a:lnSpc>
            </a:pPr>
            <a:endParaRPr sz="300" dirty="0">
              <a:latin typeface="Arial" panose="020B0604020202020204"/>
              <a:ea typeface="Arial" panose="020B0604020202020204"/>
              <a:cs typeface="Arial" panose="020B0604020202020204"/>
            </a:endParaRPr>
          </a:p>
          <a:p>
            <a:pPr marL="139065" algn="l" rtl="0" eaLnBrk="0">
              <a:lnSpc>
                <a:spcPts val="1090"/>
              </a:lnSpc>
              <a:spcBef>
                <a:spcPts val="5"/>
              </a:spcBef>
            </a:pP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主</a:t>
            </a:r>
            <a:r>
              <a:rPr sz="900" kern="0" spc="-4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要</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参</a:t>
            </a:r>
            <a:r>
              <a:rPr sz="900" kern="0" spc="-20" dirty="0">
                <a:solidFill>
                  <a:srgbClr val="FFFFFF">
                    <a:alpha val="100000"/>
                  </a:srgbClr>
                </a:solidFill>
                <a:latin typeface="黑体" panose="02010609060101010101" charset="-122"/>
                <a:ea typeface="黑体" panose="02010609060101010101" charset="-122"/>
                <a:cs typeface="黑体" panose="02010609060101010101" charset="-122"/>
              </a:rPr>
              <a:t> </a:t>
            </a:r>
            <a:r>
              <a:rPr sz="900" kern="0" spc="0" dirty="0">
                <a:solidFill>
                  <a:srgbClr val="FFFFFF">
                    <a:alpha val="100000"/>
                  </a:srgbClr>
                </a:solidFill>
                <a:latin typeface="黑体" panose="02010609060101010101" charset="-122"/>
                <a:ea typeface="黑体" panose="02010609060101010101" charset="-122"/>
                <a:cs typeface="黑体" panose="02010609060101010101" charset="-122"/>
              </a:rPr>
              <a:t>数</a:t>
            </a:r>
            <a:endParaRPr sz="900" dirty="0">
              <a:latin typeface="黑体" panose="02010609060101010101" charset="-122"/>
              <a:ea typeface="黑体" panose="02010609060101010101" charset="-122"/>
              <a:cs typeface="黑体" panose="02010609060101010101" charset="-122"/>
            </a:endParaRPr>
          </a:p>
        </p:txBody>
      </p:sp>
      <p:sp>
        <p:nvSpPr>
          <p:cNvPr id="1078" name="textbox 1078"/>
          <p:cNvSpPr/>
          <p:nvPr/>
        </p:nvSpPr>
        <p:spPr>
          <a:xfrm>
            <a:off x="10623453" y="4360875"/>
            <a:ext cx="2263775" cy="40703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KITCHEN</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GARBAGE</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TRUCK</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70" dirty="0">
                <a:solidFill>
                  <a:srgbClr val="109050">
                    <a:alpha val="100000"/>
                  </a:srgbClr>
                </a:solidFill>
                <a:latin typeface="黑体" panose="02010609060101010101" charset="-122"/>
                <a:ea typeface="黑体" panose="02010609060101010101" charset="-122"/>
                <a:cs typeface="黑体" panose="02010609060101010101" charset="-122"/>
              </a:rPr>
              <a:t>东风多利卡自装卸式</a:t>
            </a: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垃圾车</a:t>
            </a:r>
            <a:endParaRPr sz="1400" dirty="0">
              <a:latin typeface="黑体" panose="02010609060101010101" charset="-122"/>
              <a:ea typeface="黑体" panose="02010609060101010101" charset="-122"/>
              <a:cs typeface="黑体" panose="02010609060101010101" charset="-122"/>
            </a:endParaRPr>
          </a:p>
        </p:txBody>
      </p:sp>
      <p:sp>
        <p:nvSpPr>
          <p:cNvPr id="1080" name="textbox 1080"/>
          <p:cNvSpPr/>
          <p:nvPr/>
        </p:nvSpPr>
        <p:spPr>
          <a:xfrm>
            <a:off x="8051717" y="608014"/>
            <a:ext cx="1807845" cy="44005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0" dirty="0">
                <a:solidFill>
                  <a:srgbClr val="000000">
                    <a:alpha val="100000"/>
                  </a:srgbClr>
                </a:solidFill>
                <a:latin typeface="Arial" panose="020B0604020202020204"/>
                <a:ea typeface="Arial" panose="020B0604020202020204"/>
                <a:cs typeface="Arial" panose="020B0604020202020204"/>
              </a:rPr>
              <a:t>KITCHEN</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GARBAGE</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TRUCK</a:t>
            </a:r>
            <a:r>
              <a:rPr sz="800" kern="0" spc="40" dirty="0">
                <a:solidFill>
                  <a:srgbClr val="000000">
                    <a:alpha val="100000"/>
                  </a:srgbClr>
                </a:solidFill>
                <a:latin typeface="Arial" panose="020B0604020202020204"/>
                <a:ea typeface="Arial" panose="020B0604020202020204"/>
                <a:cs typeface="Arial" panose="020B0604020202020204"/>
              </a:rPr>
              <a:t> </a:t>
            </a:r>
            <a:r>
              <a:rPr sz="800" kern="0" spc="0" dirty="0">
                <a:solidFill>
                  <a:srgbClr val="00000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3000"/>
              </a:lnSpc>
            </a:pPr>
            <a:endParaRPr sz="400" dirty="0">
              <a:latin typeface="Arial" panose="020B0604020202020204"/>
              <a:ea typeface="Arial" panose="020B0604020202020204"/>
              <a:cs typeface="Arial" panose="020B0604020202020204"/>
            </a:endParaRPr>
          </a:p>
          <a:p>
            <a:pPr marL="34290" algn="l" rtl="0" eaLnBrk="0">
              <a:lnSpc>
                <a:spcPct val="95000"/>
              </a:lnSpc>
              <a:spcBef>
                <a:spcPts val="0"/>
              </a:spcBef>
            </a:pPr>
            <a:r>
              <a:rPr sz="1600" b="1" kern="0" spc="110" dirty="0">
                <a:solidFill>
                  <a:srgbClr val="109050">
                    <a:alpha val="100000"/>
                  </a:srgbClr>
                </a:solidFill>
                <a:latin typeface="黑体" panose="02010609060101010101" charset="-122"/>
                <a:ea typeface="黑体" panose="02010609060101010101" charset="-122"/>
                <a:cs typeface="黑体" panose="02010609060101010101" charset="-122"/>
              </a:rPr>
              <a:t>餐厨式垃圾车系列</a:t>
            </a:r>
            <a:endParaRPr sz="1600" dirty="0">
              <a:latin typeface="黑体" panose="02010609060101010101" charset="-122"/>
              <a:ea typeface="黑体" panose="02010609060101010101" charset="-122"/>
              <a:cs typeface="黑体" panose="02010609060101010101" charset="-122"/>
            </a:endParaRPr>
          </a:p>
        </p:txBody>
      </p:sp>
      <p:sp>
        <p:nvSpPr>
          <p:cNvPr id="1082" name="textbox 1082"/>
          <p:cNvSpPr/>
          <p:nvPr/>
        </p:nvSpPr>
        <p:spPr>
          <a:xfrm>
            <a:off x="10623455" y="608014"/>
            <a:ext cx="1788795" cy="440055"/>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0" dirty="0">
                <a:solidFill>
                  <a:srgbClr val="606050">
                    <a:alpha val="100000"/>
                  </a:srgbClr>
                </a:solidFill>
                <a:latin typeface="Arial" panose="020B0604020202020204"/>
                <a:ea typeface="Arial" panose="020B0604020202020204"/>
                <a:cs typeface="Arial" panose="020B0604020202020204"/>
              </a:rPr>
              <a:t>KITCHEN</a:t>
            </a:r>
            <a:r>
              <a:rPr sz="800" kern="0" spc="-1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GARBAGE</a:t>
            </a:r>
            <a:r>
              <a:rPr sz="800" kern="0" spc="-1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TRUCK</a:t>
            </a:r>
            <a:r>
              <a:rPr sz="800" kern="0" spc="-10" dirty="0">
                <a:solidFill>
                  <a:srgbClr val="606050">
                    <a:alpha val="100000"/>
                  </a:srgbClr>
                </a:solidFill>
                <a:latin typeface="Arial" panose="020B0604020202020204"/>
                <a:ea typeface="Arial" panose="020B0604020202020204"/>
                <a:cs typeface="Arial" panose="020B0604020202020204"/>
              </a:rPr>
              <a:t> </a:t>
            </a:r>
            <a:r>
              <a:rPr sz="800" kern="0" spc="0" dirty="0">
                <a:solidFill>
                  <a:srgbClr val="60605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algn="l" rtl="0" eaLnBrk="0">
              <a:lnSpc>
                <a:spcPct val="113000"/>
              </a:lnSpc>
            </a:pPr>
            <a:endParaRPr sz="400" dirty="0">
              <a:latin typeface="Arial" panose="020B0604020202020204"/>
              <a:ea typeface="Arial" panose="020B0604020202020204"/>
              <a:cs typeface="Arial" panose="020B0604020202020204"/>
            </a:endParaRPr>
          </a:p>
          <a:p>
            <a:pPr marL="15240" algn="l" rtl="0" eaLnBrk="0">
              <a:lnSpc>
                <a:spcPct val="95000"/>
              </a:lnSpc>
              <a:spcBef>
                <a:spcPts val="0"/>
              </a:spcBef>
            </a:pPr>
            <a:r>
              <a:rPr sz="1600" b="1" kern="0" spc="110" dirty="0">
                <a:solidFill>
                  <a:srgbClr val="109050">
                    <a:alpha val="100000"/>
                  </a:srgbClr>
                </a:solidFill>
                <a:latin typeface="黑体" panose="02010609060101010101" charset="-122"/>
                <a:ea typeface="黑体" panose="02010609060101010101" charset="-122"/>
                <a:cs typeface="黑体" panose="02010609060101010101" charset="-122"/>
              </a:rPr>
              <a:t>餐厨式垃圾车系列</a:t>
            </a:r>
            <a:endParaRPr sz="1600" dirty="0">
              <a:latin typeface="黑体" panose="02010609060101010101" charset="-122"/>
              <a:ea typeface="黑体" panose="02010609060101010101" charset="-122"/>
              <a:cs typeface="黑体" panose="02010609060101010101" charset="-122"/>
            </a:endParaRPr>
          </a:p>
        </p:txBody>
      </p:sp>
      <p:sp>
        <p:nvSpPr>
          <p:cNvPr id="1084" name="textbox 1084"/>
          <p:cNvSpPr/>
          <p:nvPr/>
        </p:nvSpPr>
        <p:spPr>
          <a:xfrm>
            <a:off x="406308" y="4360875"/>
            <a:ext cx="1889125" cy="40703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KITCHEN</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GARBAGE</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TRUCK</a:t>
            </a:r>
            <a:r>
              <a:rPr sz="600" kern="0" spc="1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SERIES</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东风多利卡餐厨垃圾车</a:t>
            </a:r>
            <a:endParaRPr sz="1400" dirty="0">
              <a:latin typeface="黑体" panose="02010609060101010101" charset="-122"/>
              <a:ea typeface="黑体" panose="02010609060101010101" charset="-122"/>
              <a:cs typeface="黑体" panose="02010609060101010101" charset="-122"/>
            </a:endParaRPr>
          </a:p>
        </p:txBody>
      </p:sp>
      <p:pic>
        <p:nvPicPr>
          <p:cNvPr id="1086" name="picture 1086"/>
          <p:cNvPicPr>
            <a:picLocks noChangeAspect="1"/>
          </p:cNvPicPr>
          <p:nvPr/>
        </p:nvPicPr>
        <p:blipFill>
          <a:blip r:embed="rId8"/>
          <a:stretch>
            <a:fillRect/>
          </a:stretch>
        </p:blipFill>
        <p:spPr>
          <a:xfrm rot="21600000">
            <a:off x="450828" y="958866"/>
            <a:ext cx="1727150" cy="209515"/>
          </a:xfrm>
          <a:prstGeom prst="rect">
            <a:avLst/>
          </a:prstGeom>
        </p:spPr>
      </p:pic>
      <p:sp>
        <p:nvSpPr>
          <p:cNvPr id="1088" name="textbox 1088"/>
          <p:cNvSpPr/>
          <p:nvPr/>
        </p:nvSpPr>
        <p:spPr>
          <a:xfrm>
            <a:off x="406308"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5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1090" name="textbox 1090"/>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1092" name="textbox 1092"/>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0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1094" name="textbox 1094"/>
          <p:cNvSpPr/>
          <p:nvPr/>
        </p:nvSpPr>
        <p:spPr>
          <a:xfrm>
            <a:off x="18586456"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0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1096" name="picture 1096"/>
          <p:cNvPicPr>
            <a:picLocks noChangeAspect="1"/>
          </p:cNvPicPr>
          <p:nvPr/>
        </p:nvPicPr>
        <p:blipFill>
          <a:blip r:embed="rId9"/>
          <a:stretch>
            <a:fillRect/>
          </a:stretch>
        </p:blipFill>
        <p:spPr>
          <a:xfrm rot="21600000">
            <a:off x="10667975" y="4743466"/>
            <a:ext cx="717508" cy="165084"/>
          </a:xfrm>
          <a:prstGeom prst="rect">
            <a:avLst/>
          </a:prstGeom>
        </p:spPr>
      </p:pic>
      <p:pic>
        <p:nvPicPr>
          <p:cNvPr id="1098" name="picture 1098"/>
          <p:cNvPicPr>
            <a:picLocks noChangeAspect="1"/>
          </p:cNvPicPr>
          <p:nvPr/>
        </p:nvPicPr>
        <p:blipFill>
          <a:blip r:embed="rId10"/>
          <a:stretch>
            <a:fillRect/>
          </a:stretch>
        </p:blipFill>
        <p:spPr>
          <a:xfrm rot="21600000">
            <a:off x="431736" y="4749824"/>
            <a:ext cx="730235" cy="15872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0" name="picture 1100"/>
          <p:cNvPicPr>
            <a:picLocks noChangeAspect="1"/>
          </p:cNvPicPr>
          <p:nvPr/>
        </p:nvPicPr>
        <p:blipFill>
          <a:blip r:embed="rId1"/>
          <a:stretch>
            <a:fillRect/>
          </a:stretch>
        </p:blipFill>
        <p:spPr>
          <a:xfrm rot="21600000">
            <a:off x="0" y="0"/>
            <a:ext cx="20529550" cy="7569200"/>
          </a:xfrm>
          <a:prstGeom prst="rect">
            <a:avLst/>
          </a:prstGeom>
        </p:spPr>
      </p:pic>
      <p:pic>
        <p:nvPicPr>
          <p:cNvPr id="1102" name="picture 1102"/>
          <p:cNvPicPr>
            <a:picLocks noChangeAspect="1"/>
          </p:cNvPicPr>
          <p:nvPr/>
        </p:nvPicPr>
        <p:blipFill>
          <a:blip r:embed="rId2"/>
          <a:stretch>
            <a:fillRect/>
          </a:stretch>
        </p:blipFill>
        <p:spPr>
          <a:xfrm rot="21600000">
            <a:off x="5448337" y="1371614"/>
            <a:ext cx="4362324" cy="2781302"/>
          </a:xfrm>
          <a:prstGeom prst="rect">
            <a:avLst/>
          </a:prstGeom>
        </p:spPr>
      </p:pic>
      <p:pic>
        <p:nvPicPr>
          <p:cNvPr id="1104" name="picture 1104"/>
          <p:cNvPicPr>
            <a:picLocks noChangeAspect="1"/>
          </p:cNvPicPr>
          <p:nvPr/>
        </p:nvPicPr>
        <p:blipFill>
          <a:blip r:embed="rId3"/>
          <a:stretch>
            <a:fillRect/>
          </a:stretch>
        </p:blipFill>
        <p:spPr>
          <a:xfrm rot="21600000">
            <a:off x="10636155" y="1416046"/>
            <a:ext cx="4318184" cy="2743229"/>
          </a:xfrm>
          <a:prstGeom prst="rect">
            <a:avLst/>
          </a:prstGeom>
        </p:spPr>
      </p:pic>
      <p:graphicFrame>
        <p:nvGraphicFramePr>
          <p:cNvPr id="1106" name="table 1106"/>
          <p:cNvGraphicFramePr>
            <a:graphicFrameLocks noGrp="1"/>
          </p:cNvGraphicFramePr>
          <p:nvPr/>
        </p:nvGraphicFramePr>
        <p:xfrm>
          <a:off x="5476777" y="5140323"/>
          <a:ext cx="4324350" cy="1815465"/>
        </p:xfrm>
        <a:graphic>
          <a:graphicData uri="http://schemas.openxmlformats.org/drawingml/2006/table">
            <a:tbl>
              <a:tblPr/>
              <a:tblGrid>
                <a:gridCol w="657225"/>
                <a:gridCol w="762000"/>
                <a:gridCol w="1416050"/>
                <a:gridCol w="148907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065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5070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ZZZD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6000"/>
                        </a:lnSpc>
                      </a:pPr>
                      <a:endParaRPr sz="700" dirty="0">
                        <a:latin typeface="Arial" panose="020B0604020202020204"/>
                        <a:ea typeface="Arial" panose="020B0604020202020204"/>
                        <a:cs typeface="Arial" panose="020B0604020202020204"/>
                      </a:endParaRPr>
                    </a:p>
                    <a:p>
                      <a:pPr marL="11112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7000"/>
                        </a:lnSpc>
                      </a:pPr>
                      <a:endParaRPr sz="500" dirty="0">
                        <a:latin typeface="Arial" panose="020B0604020202020204"/>
                        <a:ea typeface="Arial" panose="020B0604020202020204"/>
                        <a:cs typeface="Arial" panose="020B0604020202020204"/>
                      </a:endParaRPr>
                    </a:p>
                    <a:p>
                      <a:pPr marL="889000" algn="l" rtl="0" eaLnBrk="0">
                        <a:lnSpc>
                          <a:spcPct val="96000"/>
                        </a:lnSpc>
                        <a:spcBef>
                          <a:spcPts val="0"/>
                        </a:spcBef>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2700,2950,3308(</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1000"/>
                        </a:lnSpc>
                      </a:pPr>
                      <a:endParaRPr sz="700" dirty="0">
                        <a:latin typeface="Arial" panose="020B0604020202020204"/>
                        <a:ea typeface="Arial" panose="020B0604020202020204"/>
                        <a:cs typeface="Arial" panose="020B0604020202020204"/>
                      </a:endParaRPr>
                    </a:p>
                    <a:p>
                      <a:pPr marL="111125" algn="l" rtl="0" eaLnBrk="0">
                        <a:lnSpc>
                          <a:spcPct val="99000"/>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800" dirty="0">
                        <a:latin typeface="Arial" panose="020B0604020202020204"/>
                        <a:ea typeface="Arial" panose="020B0604020202020204"/>
                        <a:cs typeface="Arial" panose="020B0604020202020204"/>
                      </a:endParaRPr>
                    </a:p>
                    <a:p>
                      <a:pPr marL="1612900" algn="l" rtl="0" eaLnBrk="0">
                        <a:lnSpc>
                          <a:spcPts val="1415"/>
                        </a:lnSpc>
                        <a:spcBef>
                          <a:spcPts val="0"/>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6.5m³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519430" algn="l" rtl="0" eaLnBrk="0">
                        <a:lnSpc>
                          <a:spcPct val="95000"/>
                        </a:lnSpc>
                      </a:pPr>
                      <a:r>
                        <a:rPr sz="10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500" dirty="0">
                        <a:latin typeface="Arial" panose="020B0604020202020204"/>
                        <a:ea typeface="Arial" panose="020B0604020202020204"/>
                        <a:cs typeface="Arial" panose="020B0604020202020204"/>
                      </a:endParaRPr>
                    </a:p>
                    <a:p>
                      <a:pPr marL="285750" algn="l" rtl="0" eaLnBrk="0">
                        <a:lnSpc>
                          <a:spcPct val="97000"/>
                        </a:lnSpc>
                        <a:spcBef>
                          <a:spcPts val="0"/>
                        </a:spcBef>
                      </a:pPr>
                      <a:r>
                        <a:rPr sz="16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50850"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4490">
                <a:tc gridSpan="2">
                  <a:txBody>
                    <a:bodyPr/>
                    <a:lstStyle/>
                    <a:p>
                      <a:pPr algn="l" rtl="0" eaLnBrk="0">
                        <a:lnSpc>
                          <a:spcPct val="101000"/>
                        </a:lnSpc>
                      </a:pPr>
                      <a:endParaRPr sz="500" dirty="0">
                        <a:latin typeface="Arial" panose="020B0604020202020204"/>
                        <a:ea typeface="Arial" panose="020B0604020202020204"/>
                        <a:cs typeface="Arial" panose="020B0604020202020204"/>
                      </a:endParaRPr>
                    </a:p>
                    <a:p>
                      <a:pPr marL="288925" algn="l" rtl="0" eaLnBrk="0">
                        <a:lnSpc>
                          <a:spcPct val="95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7360(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1000"/>
                        </a:lnSpc>
                      </a:pPr>
                      <a:endParaRPr sz="500" dirty="0">
                        <a:latin typeface="Arial" panose="020B0604020202020204"/>
                        <a:ea typeface="Arial" panose="020B0604020202020204"/>
                        <a:cs typeface="Arial" panose="020B0604020202020204"/>
                      </a:endParaRPr>
                    </a:p>
                    <a:p>
                      <a:pPr marL="285750" algn="l" rtl="0" eaLnBrk="0">
                        <a:lnSpc>
                          <a:spcPct val="95000"/>
                        </a:lnSpc>
                        <a:spcBef>
                          <a:spcPts val="5"/>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2730(</a:t>
                      </a:r>
                      <a:r>
                        <a:rPr sz="16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450850"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4500(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08" name="table 1108"/>
          <p:cNvGraphicFramePr>
            <a:graphicFrameLocks noGrp="1"/>
          </p:cNvGraphicFramePr>
          <p:nvPr/>
        </p:nvGraphicFramePr>
        <p:xfrm>
          <a:off x="428561" y="5140323"/>
          <a:ext cx="4323715" cy="1809750"/>
        </p:xfrm>
        <a:graphic>
          <a:graphicData uri="http://schemas.openxmlformats.org/drawingml/2006/table">
            <a:tbl>
              <a:tblPr/>
              <a:tblGrid>
                <a:gridCol w="650875"/>
                <a:gridCol w="768350"/>
                <a:gridCol w="1416050"/>
                <a:gridCol w="1488439"/>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8900"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5040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ZZZASL</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17000"/>
                        </a:lnSpc>
                      </a:pPr>
                      <a:endParaRPr sz="500" dirty="0">
                        <a:latin typeface="Arial" panose="020B0604020202020204"/>
                        <a:ea typeface="Arial" panose="020B0604020202020204"/>
                        <a:cs typeface="Arial" panose="020B0604020202020204"/>
                      </a:endParaRPr>
                    </a:p>
                    <a:p>
                      <a:pPr marL="15875" algn="l" rtl="0" eaLnBrk="0">
                        <a:lnSpc>
                          <a:spcPct val="99000"/>
                        </a:lnSpc>
                      </a:pPr>
                      <a:r>
                        <a:rPr sz="16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600" kern="0" spc="8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6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543050"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2800(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4000"/>
                        </a:lnSpc>
                      </a:pPr>
                      <a:endParaRPr sz="900" dirty="0">
                        <a:latin typeface="Arial" panose="020B0604020202020204"/>
                        <a:ea typeface="Arial" panose="020B0604020202020204"/>
                        <a:cs typeface="Arial" panose="020B0604020202020204"/>
                      </a:endParaRPr>
                    </a:p>
                    <a:p>
                      <a:pPr marL="1689100" algn="l" rtl="0" eaLnBrk="0">
                        <a:lnSpc>
                          <a:spcPct val="86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12000"/>
                        </a:lnSpc>
                      </a:pPr>
                      <a:endParaRPr sz="500" dirty="0">
                        <a:latin typeface="Arial" panose="020B0604020202020204"/>
                        <a:ea typeface="Arial" panose="020B0604020202020204"/>
                        <a:cs typeface="Arial" panose="020B0604020202020204"/>
                      </a:endParaRPr>
                    </a:p>
                    <a:p>
                      <a:pPr marL="403225" algn="l" rtl="0" eaLnBrk="0">
                        <a:lnSpc>
                          <a:spcPct val="95000"/>
                        </a:lnSpc>
                        <a:spcBef>
                          <a:spcPts val="0"/>
                        </a:spcBef>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500" dirty="0">
                        <a:latin typeface="Arial" panose="020B0604020202020204"/>
                        <a:ea typeface="Arial" panose="020B0604020202020204"/>
                        <a:cs typeface="Arial" panose="020B0604020202020204"/>
                      </a:endParaRPr>
                    </a:p>
                    <a:p>
                      <a:pPr marL="298450" algn="l" rtl="0" eaLnBrk="0">
                        <a:lnSpc>
                          <a:spcPct val="95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0000"/>
                        </a:lnSpc>
                      </a:pPr>
                      <a:endParaRPr sz="7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490220" algn="l" rtl="0" eaLnBrk="0">
                        <a:lnSpc>
                          <a:spcPct val="95000"/>
                        </a:lnSpc>
                      </a:pPr>
                      <a:r>
                        <a:rPr sz="1000" b="1"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592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4495(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211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1215(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336550" algn="l" rtl="0" eaLnBrk="0">
                        <a:lnSpc>
                          <a:spcPct val="92000"/>
                        </a:lnSpc>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3150(Kg)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10" name="table 1110"/>
          <p:cNvGraphicFramePr>
            <a:graphicFrameLocks noGrp="1"/>
          </p:cNvGraphicFramePr>
          <p:nvPr/>
        </p:nvGraphicFramePr>
        <p:xfrm>
          <a:off x="15732111" y="5140323"/>
          <a:ext cx="4323715" cy="1809750"/>
        </p:xfrm>
        <a:graphic>
          <a:graphicData uri="http://schemas.openxmlformats.org/drawingml/2006/table">
            <a:tbl>
              <a:tblPr/>
              <a:tblGrid>
                <a:gridCol w="650875"/>
                <a:gridCol w="768350"/>
                <a:gridCol w="1415414"/>
                <a:gridCol w="1489075"/>
              </a:tblGrid>
              <a:tr h="371475">
                <a:tc>
                  <a:txBody>
                    <a:bodyPr/>
                    <a:lstStyle/>
                    <a:p>
                      <a:pPr algn="l" rtl="0" eaLnBrk="0">
                        <a:lnSpc>
                          <a:spcPct val="111000"/>
                        </a:lnSpc>
                      </a:pPr>
                      <a:endParaRPr sz="700" dirty="0">
                        <a:latin typeface="Arial" panose="020B0604020202020204"/>
                        <a:ea typeface="Arial" panose="020B0604020202020204"/>
                        <a:cs typeface="Arial" panose="020B0604020202020204"/>
                      </a:endParaRPr>
                    </a:p>
                    <a:p>
                      <a:pPr marL="34925" algn="l" rtl="0" eaLnBrk="0">
                        <a:lnSpc>
                          <a:spcPct val="99000"/>
                        </a:lnSpc>
                        <a:spcBef>
                          <a:spcPts val="0"/>
                        </a:spcBef>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6000"/>
                        </a:lnSpc>
                      </a:pPr>
                      <a:endParaRPr sz="100" dirty="0">
                        <a:latin typeface="Arial" panose="020B0604020202020204"/>
                        <a:ea typeface="Arial" panose="020B0604020202020204"/>
                        <a:cs typeface="Arial" panose="020B0604020202020204"/>
                      </a:endParaRPr>
                    </a:p>
                    <a:p>
                      <a:pPr marL="1397000" algn="l" rtl="0" eaLnBrk="0">
                        <a:lnSpc>
                          <a:spcPct val="81000"/>
                        </a:lnSpc>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5160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ZBSD</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6</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2000"/>
                        </a:lnSpc>
                      </a:pPr>
                      <a:endParaRPr sz="700" dirty="0">
                        <a:latin typeface="Arial" panose="020B0604020202020204"/>
                        <a:ea typeface="Arial" panose="020B0604020202020204"/>
                        <a:cs typeface="Arial" panose="020B0604020202020204"/>
                      </a:endParaRPr>
                    </a:p>
                    <a:p>
                      <a:pPr marL="1542415" algn="l" rtl="0" eaLnBrk="0">
                        <a:lnSpc>
                          <a:spcPct val="100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3950(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mm</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1689100" algn="l" rtl="0" eaLnBrk="0">
                        <a:lnSpc>
                          <a:spcPts val="142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8m³</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9212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4000"/>
                        </a:lnSpc>
                      </a:pPr>
                      <a:endParaRPr sz="700" dirty="0">
                        <a:latin typeface="Arial" panose="020B0604020202020204"/>
                        <a:ea typeface="Arial" panose="020B0604020202020204"/>
                        <a:cs typeface="Arial" panose="020B0604020202020204"/>
                      </a:endParaRPr>
                    </a:p>
                    <a:p>
                      <a:pPr marL="414655" algn="l" rtl="0" eaLnBrk="0">
                        <a:lnSpc>
                          <a:spcPct val="99000"/>
                        </a:lnSpc>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8000"/>
                        </a:lnSpc>
                      </a:pPr>
                      <a:endParaRPr sz="500" dirty="0">
                        <a:latin typeface="Arial" panose="020B0604020202020204"/>
                        <a:ea typeface="Arial" panose="020B0604020202020204"/>
                        <a:cs typeface="Arial" panose="020B0604020202020204"/>
                      </a:endParaRPr>
                    </a:p>
                    <a:p>
                      <a:pPr marL="339725" algn="l" rtl="0" eaLnBrk="0">
                        <a:lnSpc>
                          <a:spcPct val="95000"/>
                        </a:lnSpc>
                        <a:spcBef>
                          <a:spcPts val="0"/>
                        </a:spcBef>
                      </a:pPr>
                      <a:r>
                        <a:rPr sz="16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37782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16200(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43815" algn="l" rtl="0" eaLnBrk="0">
                        <a:lnSpc>
                          <a:spcPct val="92000"/>
                        </a:lnSpc>
                      </a:pPr>
                      <a:r>
                        <a:rPr sz="16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8690,8625(Kg)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3000"/>
                        </a:lnSpc>
                      </a:pPr>
                      <a:endParaRPr sz="500" dirty="0">
                        <a:latin typeface="Arial" panose="020B0604020202020204"/>
                        <a:ea typeface="Arial" panose="020B0604020202020204"/>
                        <a:cs typeface="Arial" panose="020B0604020202020204"/>
                      </a:endParaRPr>
                    </a:p>
                    <a:p>
                      <a:pPr marL="337185" algn="l" rtl="0" eaLnBrk="0">
                        <a:lnSpc>
                          <a:spcPct val="92000"/>
                        </a:lnSpc>
                      </a:pPr>
                      <a:r>
                        <a:rPr sz="16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7380(Kg)</a:t>
                      </a:r>
                      <a:endParaRPr sz="1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12" name="table 1112"/>
          <p:cNvGraphicFramePr>
            <a:graphicFrameLocks noGrp="1"/>
          </p:cNvGraphicFramePr>
          <p:nvPr/>
        </p:nvGraphicFramePr>
        <p:xfrm>
          <a:off x="10658436" y="5140323"/>
          <a:ext cx="4317365" cy="1809750"/>
        </p:xfrm>
        <a:graphic>
          <a:graphicData uri="http://schemas.openxmlformats.org/drawingml/2006/table">
            <a:tbl>
              <a:tblPr/>
              <a:tblGrid>
                <a:gridCol w="650875"/>
                <a:gridCol w="762000"/>
                <a:gridCol w="1421764"/>
                <a:gridCol w="1482725"/>
              </a:tblGrid>
              <a:tr h="371475">
                <a:tc>
                  <a:txBody>
                    <a:bodyPr/>
                    <a:lstStyle/>
                    <a:p>
                      <a:pPr algn="l" rtl="0" eaLnBrk="0">
                        <a:lnSpc>
                          <a:spcPct val="109000"/>
                        </a:lnSpc>
                      </a:pPr>
                      <a:endParaRPr sz="700" dirty="0">
                        <a:latin typeface="Arial" panose="020B0604020202020204"/>
                        <a:ea typeface="Arial" panose="020B0604020202020204"/>
                        <a:cs typeface="Arial" panose="020B0604020202020204"/>
                      </a:endParaRPr>
                    </a:p>
                    <a:p>
                      <a:pPr marL="36830" algn="l" rtl="0" eaLnBrk="0">
                        <a:lnSpc>
                          <a:spcPct val="99000"/>
                        </a:lnSpc>
                        <a:spcBef>
                          <a:spcPts val="0"/>
                        </a:spcBef>
                      </a:pPr>
                      <a:r>
                        <a:rPr sz="1100" b="1"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底盘型号</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1000" dirty="0">
                        <a:latin typeface="Arial" panose="020B0604020202020204"/>
                        <a:ea typeface="Arial" panose="020B0604020202020204"/>
                        <a:cs typeface="Arial" panose="020B0604020202020204"/>
                      </a:endParaRPr>
                    </a:p>
                    <a:p>
                      <a:pPr marL="1351915" algn="l" rtl="0" eaLnBrk="0">
                        <a:lnSpc>
                          <a:spcPct val="82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CLH</a:t>
                      </a: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5040</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XTYASL</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5600">
                <a:tc>
                  <a:txBody>
                    <a:bodyPr/>
                    <a:lstStyle/>
                    <a:p>
                      <a:pPr algn="l" rtl="0" eaLnBrk="0">
                        <a:lnSpc>
                          <a:spcPct val="100000"/>
                        </a:lnSpc>
                      </a:pPr>
                      <a:endParaRPr sz="700" dirty="0">
                        <a:latin typeface="Arial" panose="020B0604020202020204"/>
                        <a:ea typeface="Arial" panose="020B0604020202020204"/>
                        <a:cs typeface="Arial" panose="020B0604020202020204"/>
                      </a:endParaRPr>
                    </a:p>
                    <a:p>
                      <a:pPr marL="104775" algn="l" rtl="0" eaLnBrk="0">
                        <a:lnSpc>
                          <a:spcPct val="98000"/>
                        </a:lnSpc>
                        <a:spcBef>
                          <a:spcPts val="5"/>
                        </a:spcBef>
                      </a:pP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轴</a:t>
                      </a: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距</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0000"/>
                        </a:lnSpc>
                      </a:pPr>
                      <a:endParaRPr sz="500" dirty="0">
                        <a:latin typeface="Arial" panose="020B0604020202020204"/>
                        <a:ea typeface="Arial" panose="020B0604020202020204"/>
                        <a:cs typeface="Arial" panose="020B0604020202020204"/>
                      </a:endParaRPr>
                    </a:p>
                    <a:p>
                      <a:pPr marL="1130300" algn="l" rtl="0" eaLnBrk="0">
                        <a:lnSpc>
                          <a:spcPct val="93000"/>
                        </a:lnSpc>
                        <a:spcBef>
                          <a:spcPts val="5"/>
                        </a:spcBef>
                      </a:pPr>
                      <a:r>
                        <a:rPr sz="17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2800,3000(mm)</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104775" algn="l" rtl="0" eaLnBrk="0">
                        <a:lnSpc>
                          <a:spcPct val="99000"/>
                        </a:lnSpc>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容</a:t>
                      </a:r>
                      <a:r>
                        <a:rPr sz="11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积</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612900" algn="l" rtl="0" eaLnBrk="0">
                        <a:lnSpc>
                          <a:spcPct val="99000"/>
                        </a:lnSpc>
                      </a:pPr>
                      <a:r>
                        <a:rPr sz="1100" kern="0" spc="4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8-11桶</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1950">
                <a:tc gridSpan="2">
                  <a:txBody>
                    <a:bodyPr/>
                    <a:lstStyle/>
                    <a:p>
                      <a:pPr algn="l" rtl="0" eaLnBrk="0">
                        <a:lnSpc>
                          <a:spcPct val="107000"/>
                        </a:lnSpc>
                      </a:pPr>
                      <a:endParaRPr sz="700" dirty="0">
                        <a:latin typeface="Arial" panose="020B0604020202020204"/>
                        <a:ea typeface="Arial" panose="020B0604020202020204"/>
                        <a:cs typeface="Arial" panose="020B0604020202020204"/>
                      </a:endParaRPr>
                    </a:p>
                    <a:p>
                      <a:pPr marL="485775" algn="l" rtl="0" eaLnBrk="0">
                        <a:lnSpc>
                          <a:spcPct val="99000"/>
                        </a:lnSpc>
                      </a:pPr>
                      <a:r>
                        <a:rPr sz="1100" kern="0" spc="6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总质量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05000"/>
                        </a:lnSpc>
                      </a:pPr>
                      <a:endParaRPr sz="7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418465" algn="l" rtl="0" eaLnBrk="0">
                        <a:lnSpc>
                          <a:spcPct val="99000"/>
                        </a:lnSpc>
                      </a:pPr>
                      <a:r>
                        <a:rPr sz="1100" kern="0" spc="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额定质量</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700" dirty="0">
                        <a:latin typeface="Arial" panose="020B0604020202020204"/>
                        <a:ea typeface="Arial" panose="020B0604020202020204"/>
                        <a:cs typeface="Arial" panose="020B0604020202020204"/>
                      </a:endParaRPr>
                    </a:p>
                    <a:p>
                      <a:pPr marL="483235" algn="l" rtl="0" eaLnBrk="0">
                        <a:lnSpc>
                          <a:spcPct val="95000"/>
                        </a:lnSpc>
                        <a:spcBef>
                          <a:spcPts val="5"/>
                        </a:spcBef>
                      </a:pPr>
                      <a:r>
                        <a:rPr sz="10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整备质量</a:t>
                      </a:r>
                      <a:endParaRPr sz="10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8775">
                <a:tc gridSpan="2">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5925" algn="l" rtl="0" eaLnBrk="0">
                        <a:lnSpc>
                          <a:spcPct val="96000"/>
                        </a:lnSpc>
                        <a:spcBef>
                          <a:spcPts val="5"/>
                        </a:spcBef>
                      </a:pP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4495(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2000"/>
                        </a:lnSpc>
                      </a:pPr>
                      <a:endParaRPr sz="600" dirty="0">
                        <a:latin typeface="Arial" panose="020B0604020202020204"/>
                        <a:ea typeface="Arial" panose="020B0604020202020204"/>
                        <a:cs typeface="Arial" panose="020B0604020202020204"/>
                      </a:endParaRPr>
                    </a:p>
                    <a:p>
                      <a:pPr marL="418465" algn="l" rtl="0" eaLnBrk="0">
                        <a:lnSpc>
                          <a:spcPct val="96000"/>
                        </a:lnSpc>
                        <a:spcBef>
                          <a:spcPts val="5"/>
                        </a:spcBef>
                      </a:pP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1765(</a:t>
                      </a:r>
                      <a:r>
                        <a:rPr sz="11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Kg</a:t>
                      </a:r>
                      <a:r>
                        <a:rPr sz="11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1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eaLnBrk="0">
                        <a:lnSpc>
                          <a:spcPct val="118000"/>
                        </a:lnSpc>
                      </a:pPr>
                      <a:endParaRPr sz="400" dirty="0">
                        <a:latin typeface="Arial" panose="020B0604020202020204"/>
                        <a:ea typeface="Arial" panose="020B0604020202020204"/>
                        <a:cs typeface="Arial" panose="020B0604020202020204"/>
                      </a:endParaRPr>
                    </a:p>
                    <a:p>
                      <a:pPr marL="305435" algn="l" rtl="0" eaLnBrk="0">
                        <a:lnSpc>
                          <a:spcPct val="92000"/>
                        </a:lnSpc>
                        <a:spcBef>
                          <a:spcPts val="5"/>
                        </a:spcBef>
                      </a:pPr>
                      <a:r>
                        <a:rPr sz="17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2600(Kg)</a:t>
                      </a:r>
                      <a:endParaRPr sz="17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1114" name="picture 1114"/>
          <p:cNvPicPr>
            <a:picLocks noChangeAspect="1"/>
          </p:cNvPicPr>
          <p:nvPr/>
        </p:nvPicPr>
        <p:blipFill>
          <a:blip r:embed="rId4"/>
          <a:stretch>
            <a:fillRect/>
          </a:stretch>
        </p:blipFill>
        <p:spPr>
          <a:xfrm rot="21600000">
            <a:off x="1009643" y="1727216"/>
            <a:ext cx="3086206" cy="2387552"/>
          </a:xfrm>
          <a:prstGeom prst="rect">
            <a:avLst/>
          </a:prstGeom>
        </p:spPr>
      </p:pic>
      <p:pic>
        <p:nvPicPr>
          <p:cNvPr id="1116" name="picture 1116"/>
          <p:cNvPicPr>
            <a:picLocks noChangeAspect="1"/>
          </p:cNvPicPr>
          <p:nvPr/>
        </p:nvPicPr>
        <p:blipFill>
          <a:blip r:embed="rId5"/>
          <a:stretch>
            <a:fillRect/>
          </a:stretch>
        </p:blipFill>
        <p:spPr>
          <a:xfrm rot="21600000">
            <a:off x="16294100" y="1911374"/>
            <a:ext cx="3295608" cy="1873225"/>
          </a:xfrm>
          <a:prstGeom prst="rect">
            <a:avLst/>
          </a:prstGeom>
        </p:spPr>
      </p:pic>
      <p:pic>
        <p:nvPicPr>
          <p:cNvPr id="1118" name="picture 1118"/>
          <p:cNvPicPr>
            <a:picLocks noChangeAspect="1"/>
          </p:cNvPicPr>
          <p:nvPr/>
        </p:nvPicPr>
        <p:blipFill>
          <a:blip r:embed="rId6"/>
          <a:stretch>
            <a:fillRect/>
          </a:stretch>
        </p:blipFill>
        <p:spPr>
          <a:xfrm rot="21600000">
            <a:off x="19907299" y="7131018"/>
            <a:ext cx="184150" cy="139727"/>
          </a:xfrm>
          <a:prstGeom prst="rect">
            <a:avLst/>
          </a:prstGeom>
        </p:spPr>
      </p:pic>
      <p:graphicFrame>
        <p:nvGraphicFramePr>
          <p:cNvPr id="1120" name="table 1120"/>
          <p:cNvGraphicFramePr>
            <a:graphicFrameLocks noGrp="1"/>
          </p:cNvGraphicFramePr>
          <p:nvPr/>
        </p:nvGraphicFramePr>
        <p:xfrm>
          <a:off x="18723058" y="7127844"/>
          <a:ext cx="1263014" cy="142875"/>
        </p:xfrm>
        <a:graphic>
          <a:graphicData uri="http://schemas.openxmlformats.org/drawingml/2006/table">
            <a:tbl>
              <a:tblPr/>
              <a:tblGrid>
                <a:gridCol w="1177289"/>
                <a:gridCol w="85725"/>
              </a:tblGrid>
              <a:tr h="142875">
                <a:tc>
                  <a:txBody>
                    <a:bodyPr/>
                    <a:lstStyle/>
                    <a:p>
                      <a:pPr algn="l" rtl="0" eaLnBrk="0">
                        <a:lnSpc>
                          <a:spcPct val="125000"/>
                        </a:lnSpc>
                      </a:pPr>
                      <a:endParaRPr sz="200" dirty="0">
                        <a:latin typeface="Arial" panose="020B0604020202020204"/>
                        <a:ea typeface="Arial" panose="020B0604020202020204"/>
                        <a:cs typeface="Arial" panose="020B0604020202020204"/>
                      </a:endParaRPr>
                    </a:p>
                    <a:p>
                      <a:pPr marL="15240" algn="l" rtl="0" eaLnBrk="0">
                        <a:lnSpc>
                          <a:spcPct val="94000"/>
                        </a:lnSpc>
                        <a:spcBef>
                          <a:spcPts val="0"/>
                        </a:spcBef>
                      </a:pP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重信誉</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·讲质量</a:t>
                      </a:r>
                      <a:r>
                        <a:rPr sz="600" kern="0" spc="-7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 </a:t>
                      </a:r>
                      <a:r>
                        <a:rPr sz="600" kern="0" spc="-30" dirty="0">
                          <a:solidFill>
                            <a:srgbClr val="205070">
                              <a:alpha val="100000"/>
                            </a:srgbClr>
                          </a:solidFill>
                          <a:latin typeface="宋体" panose="02010600030101010101" pitchFamily="2" charset="-122"/>
                          <a:ea typeface="宋体" panose="02010600030101010101" pitchFamily="2" charset="-122"/>
                          <a:cs typeface="宋体" panose="02010600030101010101" pitchFamily="2" charset="-122"/>
                        </a:rPr>
                        <a:t>·求创新</a:t>
                      </a:r>
                      <a:r>
                        <a:rPr sz="600" kern="0" spc="-30" dirty="0">
                          <a:solidFill>
                            <a:srgbClr val="306070">
                              <a:alpha val="100000"/>
                            </a:srgbClr>
                          </a:solidFill>
                          <a:latin typeface="宋体" panose="02010600030101010101" pitchFamily="2" charset="-122"/>
                          <a:ea typeface="宋体" panose="02010600030101010101" pitchFamily="2" charset="-122"/>
                          <a:cs typeface="宋体" panose="02010600030101010101" pitchFamily="2" charset="-122"/>
                        </a:rPr>
                        <a:t>·赢服务</a:t>
                      </a:r>
                      <a:endParaRPr sz="600" dirty="0">
                        <a:latin typeface="宋体" panose="02010600030101010101" pitchFamily="2" charset="-122"/>
                        <a:ea typeface="宋体" panose="02010600030101010101" pitchFamily="2" charset="-122"/>
                        <a:cs typeface="宋体" panose="02010600030101010101" pitchFamily="2" charset="-122"/>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rtl="0" eaLnBrk="0">
                        <a:lnSpc>
                          <a:spcPts val="1075"/>
                        </a:lnSpc>
                      </a:pPr>
                      <a:endParaRPr sz="800" dirty="0">
                        <a:latin typeface="Arial" panose="020B0604020202020204"/>
                        <a:ea typeface="Arial" panose="020B0604020202020204"/>
                        <a:cs typeface="Arial" panose="020B0604020202020204"/>
                      </a:endParaRPr>
                    </a:p>
                  </a:txBody>
                  <a:tcPr marL="0" marR="0" marT="0" marB="0" vert="horz">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sp>
        <p:nvSpPr>
          <p:cNvPr id="1122" name="textbox 1122"/>
          <p:cNvSpPr/>
          <p:nvPr/>
        </p:nvSpPr>
        <p:spPr>
          <a:xfrm>
            <a:off x="533386" y="7190937"/>
            <a:ext cx="19463385" cy="132079"/>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103000"/>
              </a:lnSpc>
              <a:tabLst>
                <a:tab pos="19450050" algn="l"/>
              </a:tabLst>
            </a:pPr>
            <a:r>
              <a:rPr sz="600" kern="0" spc="-10" dirty="0">
                <a:solidFill>
                  <a:srgbClr val="104090">
                    <a:alpha val="100000"/>
                  </a:srgbClr>
                </a:solidFill>
                <a:latin typeface="黑体" panose="02010609060101010101" charset="-122"/>
                <a:ea typeface="黑体" panose="02010609060101010101" charset="-122"/>
                <a:cs typeface="黑体" panose="02010609060101010101" charset="-122"/>
              </a:rPr>
              <a:t>1</a:t>
            </a:r>
            <a:r>
              <a:rPr sz="600" kern="0" spc="130" dirty="0">
                <a:solidFill>
                  <a:srgbClr val="10409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重信誉</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·讲质量</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·求创</a:t>
            </a:r>
            <a:r>
              <a:rPr sz="600" kern="0" spc="-20" dirty="0">
                <a:solidFill>
                  <a:srgbClr val="306070">
                    <a:alpha val="100000"/>
                  </a:srgbClr>
                </a:solidFill>
                <a:latin typeface="黑体" panose="02010609060101010101" charset="-122"/>
                <a:ea typeface="黑体" panose="02010609060101010101" charset="-122"/>
                <a:cs typeface="黑体" panose="02010609060101010101" charset="-122"/>
              </a:rPr>
              <a:t>新-赢服务</a:t>
            </a:r>
            <a:r>
              <a:rPr sz="600" kern="0" spc="10" dirty="0">
                <a:solidFill>
                  <a:srgbClr val="306070">
                    <a:alpha val="100000"/>
                  </a:srgbClr>
                </a:solidFill>
                <a:latin typeface="黑体" panose="02010609060101010101" charset="-122"/>
                <a:ea typeface="黑体" panose="02010609060101010101" charset="-122"/>
                <a:cs typeface="黑体" panose="02010609060101010101" charset="-122"/>
              </a:rPr>
              <a:t>             </a:t>
            </a:r>
            <a:r>
              <a:rPr sz="600" kern="0" spc="0" dirty="0">
                <a:solidFill>
                  <a:srgbClr val="306070">
                    <a:alpha val="100000"/>
                  </a:srgbClr>
                </a:solidFill>
                <a:latin typeface="黑体" panose="02010609060101010101" charset="-122"/>
                <a:ea typeface="黑体" panose="02010609060101010101" charset="-122"/>
                <a:cs typeface="黑体" panose="02010609060101010101" charset="-122"/>
              </a:rPr>
              <a:t>                                                                                                                                                                                                                                                                                                                                                                                                                                               </a:t>
            </a:r>
            <a:r>
              <a:rPr sz="600" u="sng" kern="0" spc="0" dirty="0">
                <a:solidFill>
                  <a:srgbClr val="306070">
                    <a:alpha val="100000"/>
                  </a:srgbClr>
                </a:solidFill>
                <a:uFill>
                  <a:solidFill>
                    <a:srgbClr val="000000"/>
                  </a:solidFill>
                </a:uFill>
                <a:latin typeface="黑体" panose="02010609060101010101" charset="-122"/>
                <a:ea typeface="黑体" panose="02010609060101010101" charset="-122"/>
                <a:cs typeface="黑体" panose="02010609060101010101" charset="-122"/>
              </a:rPr>
              <a:t>	</a:t>
            </a:r>
            <a:endParaRPr sz="600" dirty="0">
              <a:latin typeface="黑体" panose="02010609060101010101" charset="-122"/>
              <a:ea typeface="黑体" panose="02010609060101010101" charset="-122"/>
              <a:cs typeface="黑体" panose="02010609060101010101" charset="-122"/>
            </a:endParaRPr>
          </a:p>
        </p:txBody>
      </p:sp>
      <p:sp>
        <p:nvSpPr>
          <p:cNvPr id="1124" name="textbox 1124"/>
          <p:cNvSpPr/>
          <p:nvPr/>
        </p:nvSpPr>
        <p:spPr>
          <a:xfrm>
            <a:off x="5448365" y="4360875"/>
            <a:ext cx="2301875" cy="6731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56515"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HYDRAULIC</a:t>
            </a:r>
            <a:r>
              <a:rPr sz="600" kern="0" spc="4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LIFTER GARBAGE T</a:t>
            </a:r>
            <a:r>
              <a:rPr sz="600" kern="0" spc="-10" dirty="0">
                <a:solidFill>
                  <a:srgbClr val="808080">
                    <a:alpha val="100000"/>
                  </a:srgbClr>
                </a:solidFill>
                <a:latin typeface="Arial" panose="020B0604020202020204"/>
                <a:ea typeface="Arial" panose="020B0604020202020204"/>
                <a:cs typeface="Arial" panose="020B0604020202020204"/>
              </a:rPr>
              <a:t>RUCK</a:t>
            </a:r>
            <a:endParaRPr sz="600" dirty="0">
              <a:latin typeface="Arial" panose="020B0604020202020204"/>
              <a:ea typeface="Arial" panose="020B0604020202020204"/>
              <a:cs typeface="Arial" panose="020B0604020202020204"/>
            </a:endParaRPr>
          </a:p>
          <a:p>
            <a:pPr marL="50165" algn="l" rtl="0" eaLnBrk="0">
              <a:lnSpc>
                <a:spcPct val="95000"/>
              </a:lnSpc>
              <a:spcBef>
                <a:spcPts val="705"/>
              </a:spcBef>
            </a:pPr>
            <a:r>
              <a:rPr sz="1400" kern="0" spc="70" dirty="0">
                <a:solidFill>
                  <a:srgbClr val="109050">
                    <a:alpha val="100000"/>
                  </a:srgbClr>
                </a:solidFill>
                <a:latin typeface="黑体" panose="02010609060101010101" charset="-122"/>
                <a:ea typeface="黑体" panose="02010609060101010101" charset="-122"/>
                <a:cs typeface="黑体" panose="02010609060101010101" charset="-122"/>
              </a:rPr>
              <a:t>东风多利卡自装卸式</a:t>
            </a: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垃圾车</a:t>
            </a:r>
            <a:endParaRPr sz="1400" dirty="0">
              <a:latin typeface="黑体" panose="02010609060101010101" charset="-122"/>
              <a:ea typeface="黑体" panose="02010609060101010101" charset="-122"/>
              <a:cs typeface="黑体" panose="02010609060101010101"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56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0" dirty="0">
                <a:solidFill>
                  <a:srgbClr val="000000">
                    <a:alpha val="100000"/>
                  </a:srgbClr>
                </a:solidFill>
                <a:latin typeface="Arial" panose="020B0604020202020204"/>
                <a:ea typeface="Arial" panose="020B0604020202020204"/>
                <a:cs typeface="Arial" panose="020B0604020202020204"/>
              </a:rPr>
              <a:t>THE</a:t>
            </a:r>
            <a:r>
              <a:rPr sz="600" kern="0" spc="10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MAIN</a:t>
            </a:r>
            <a:r>
              <a:rPr sz="600" kern="0" spc="50" dirty="0">
                <a:solidFill>
                  <a:srgbClr val="000000">
                    <a:alpha val="100000"/>
                  </a:srgbClr>
                </a:solidFill>
                <a:latin typeface="Arial" panose="020B0604020202020204"/>
                <a:ea typeface="Arial" panose="020B0604020202020204"/>
                <a:cs typeface="Arial" panose="020B0604020202020204"/>
              </a:rPr>
              <a:t> </a:t>
            </a:r>
            <a:r>
              <a:rPr sz="600" kern="0" spc="0" dirty="0">
                <a:solidFill>
                  <a:srgbClr val="000000">
                    <a:alpha val="100000"/>
                  </a:srgbClr>
                </a:solidFill>
                <a:latin typeface="Arial" panose="020B0604020202020204"/>
                <a:ea typeface="Arial" panose="020B0604020202020204"/>
                <a:cs typeface="Arial" panose="020B0604020202020204"/>
              </a:rPr>
              <a:t>PARAMETERS</a:t>
            </a:r>
            <a:endParaRPr sz="600" dirty="0">
              <a:latin typeface="Arial" panose="020B0604020202020204"/>
              <a:ea typeface="Arial" panose="020B0604020202020204"/>
              <a:cs typeface="Arial" panose="020B0604020202020204"/>
            </a:endParaRPr>
          </a:p>
        </p:txBody>
      </p:sp>
      <p:sp>
        <p:nvSpPr>
          <p:cNvPr id="1126" name="textbox 1126"/>
          <p:cNvSpPr/>
          <p:nvPr/>
        </p:nvSpPr>
        <p:spPr>
          <a:xfrm>
            <a:off x="6800852" y="607893"/>
            <a:ext cx="3046729" cy="441959"/>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3000"/>
              </a:lnSpc>
            </a:pPr>
            <a:r>
              <a:rPr sz="800" kern="0" spc="0" dirty="0">
                <a:solidFill>
                  <a:srgbClr val="605050">
                    <a:alpha val="100000"/>
                  </a:srgbClr>
                </a:solidFill>
                <a:latin typeface="Arial" panose="020B0604020202020204"/>
                <a:ea typeface="Arial" panose="020B0604020202020204"/>
                <a:cs typeface="Arial" panose="020B0604020202020204"/>
              </a:rPr>
              <a:t>SELF-LOADING AND</a:t>
            </a:r>
            <a:r>
              <a:rPr sz="800" kern="0" spc="60" dirty="0">
                <a:solidFill>
                  <a:srgbClr val="605050">
                    <a:alpha val="100000"/>
                  </a:srgbClr>
                </a:solidFill>
                <a:latin typeface="Arial" panose="020B0604020202020204"/>
                <a:ea typeface="Arial" panose="020B0604020202020204"/>
                <a:cs typeface="Arial" panose="020B0604020202020204"/>
              </a:rPr>
              <a:t> </a:t>
            </a:r>
            <a:r>
              <a:rPr sz="800" kern="0" spc="0" dirty="0">
                <a:solidFill>
                  <a:srgbClr val="605050">
                    <a:alpha val="100000"/>
                  </a:srgbClr>
                </a:solidFill>
                <a:latin typeface="Arial" panose="020B0604020202020204"/>
                <a:ea typeface="Arial" panose="020B0604020202020204"/>
                <a:cs typeface="Arial" panose="020B0604020202020204"/>
              </a:rPr>
              <a:t>UNLOADING GARBAGE TRUCK SER</a:t>
            </a:r>
            <a:r>
              <a:rPr sz="800" kern="0" spc="-10" dirty="0">
                <a:solidFill>
                  <a:srgbClr val="605050">
                    <a:alpha val="100000"/>
                  </a:srgbClr>
                </a:solidFill>
                <a:latin typeface="Arial" panose="020B0604020202020204"/>
                <a:ea typeface="Arial" panose="020B0604020202020204"/>
                <a:cs typeface="Arial" panose="020B0604020202020204"/>
              </a:rPr>
              <a:t>IES</a:t>
            </a:r>
            <a:endParaRPr sz="800" dirty="0">
              <a:latin typeface="Arial" panose="020B0604020202020204"/>
              <a:ea typeface="Arial" panose="020B0604020202020204"/>
              <a:cs typeface="Arial" panose="020B0604020202020204"/>
            </a:endParaRPr>
          </a:p>
          <a:p>
            <a:pPr algn="r" rtl="0" eaLnBrk="0">
              <a:lnSpc>
                <a:spcPct val="95000"/>
              </a:lnSpc>
              <a:spcBef>
                <a:spcPts val="445"/>
              </a:spcBef>
            </a:pPr>
            <a:r>
              <a:rPr sz="1700" b="1" kern="0" spc="10" dirty="0">
                <a:solidFill>
                  <a:srgbClr val="109050">
                    <a:alpha val="100000"/>
                  </a:srgbClr>
                </a:solidFill>
                <a:latin typeface="黑体" panose="02010609060101010101" charset="-122"/>
                <a:ea typeface="黑体" panose="02010609060101010101" charset="-122"/>
                <a:cs typeface="黑体" panose="02010609060101010101" charset="-122"/>
              </a:rPr>
              <a:t>自装卸式垃圾车系列</a:t>
            </a:r>
            <a:endParaRPr sz="1700" dirty="0">
              <a:latin typeface="黑体" panose="02010609060101010101" charset="-122"/>
              <a:ea typeface="黑体" panose="02010609060101010101" charset="-122"/>
              <a:cs typeface="黑体" panose="02010609060101010101" charset="-122"/>
            </a:endParaRPr>
          </a:p>
        </p:txBody>
      </p:sp>
      <p:sp>
        <p:nvSpPr>
          <p:cNvPr id="1128" name="textbox 1128"/>
          <p:cNvSpPr/>
          <p:nvPr/>
        </p:nvSpPr>
        <p:spPr>
          <a:xfrm>
            <a:off x="10626542" y="607893"/>
            <a:ext cx="2358389" cy="441959"/>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5875" algn="l" rtl="0" eaLnBrk="0">
              <a:lnSpc>
                <a:spcPct val="93000"/>
              </a:lnSpc>
            </a:pPr>
            <a:r>
              <a:rPr sz="800" kern="0" spc="0" dirty="0">
                <a:solidFill>
                  <a:srgbClr val="605050">
                    <a:alpha val="100000"/>
                  </a:srgbClr>
                </a:solidFill>
                <a:latin typeface="Arial" panose="020B0604020202020204"/>
                <a:ea typeface="Arial" panose="020B0604020202020204"/>
                <a:cs typeface="Arial" panose="020B0604020202020204"/>
              </a:rPr>
              <a:t>MULTI</a:t>
            </a:r>
            <a:r>
              <a:rPr sz="800" kern="0" spc="50" dirty="0">
                <a:solidFill>
                  <a:srgbClr val="605050">
                    <a:alpha val="100000"/>
                  </a:srgbClr>
                </a:solidFill>
                <a:latin typeface="Arial" panose="020B0604020202020204"/>
                <a:ea typeface="Arial" panose="020B0604020202020204"/>
                <a:cs typeface="Arial" panose="020B0604020202020204"/>
              </a:rPr>
              <a:t>-</a:t>
            </a:r>
            <a:r>
              <a:rPr sz="800" kern="0" spc="0" dirty="0">
                <a:solidFill>
                  <a:srgbClr val="605050">
                    <a:alpha val="100000"/>
                  </a:srgbClr>
                </a:solidFill>
                <a:latin typeface="Arial" panose="020B0604020202020204"/>
                <a:ea typeface="Arial" panose="020B0604020202020204"/>
                <a:cs typeface="Arial" panose="020B0604020202020204"/>
              </a:rPr>
              <a:t>FUNCTIONAL</a:t>
            </a:r>
            <a:r>
              <a:rPr sz="800" kern="0" spc="50" dirty="0">
                <a:solidFill>
                  <a:srgbClr val="605050">
                    <a:alpha val="100000"/>
                  </a:srgbClr>
                </a:solidFill>
                <a:latin typeface="Arial" panose="020B0604020202020204"/>
                <a:ea typeface="Arial" panose="020B0604020202020204"/>
                <a:cs typeface="Arial" panose="020B0604020202020204"/>
              </a:rPr>
              <a:t> </a:t>
            </a:r>
            <a:r>
              <a:rPr sz="800" kern="0" spc="0" dirty="0">
                <a:solidFill>
                  <a:srgbClr val="605050">
                    <a:alpha val="100000"/>
                  </a:srgbClr>
                </a:solidFill>
                <a:latin typeface="Arial" panose="020B0604020202020204"/>
                <a:ea typeface="Arial" panose="020B0604020202020204"/>
                <a:cs typeface="Arial" panose="020B0604020202020204"/>
              </a:rPr>
              <a:t>GARBAGE</a:t>
            </a:r>
            <a:r>
              <a:rPr sz="800" kern="0" spc="50" dirty="0">
                <a:solidFill>
                  <a:srgbClr val="605050">
                    <a:alpha val="100000"/>
                  </a:srgbClr>
                </a:solidFill>
                <a:latin typeface="Arial" panose="020B0604020202020204"/>
                <a:ea typeface="Arial" panose="020B0604020202020204"/>
                <a:cs typeface="Arial" panose="020B0604020202020204"/>
              </a:rPr>
              <a:t> </a:t>
            </a:r>
            <a:r>
              <a:rPr sz="800" kern="0" spc="0" dirty="0">
                <a:solidFill>
                  <a:srgbClr val="605050">
                    <a:alpha val="100000"/>
                  </a:srgbClr>
                </a:solidFill>
                <a:latin typeface="Arial" panose="020B0604020202020204"/>
                <a:ea typeface="Arial" panose="020B0604020202020204"/>
                <a:cs typeface="Arial" panose="020B0604020202020204"/>
              </a:rPr>
              <a:t>TRUCK</a:t>
            </a:r>
            <a:r>
              <a:rPr sz="800" kern="0" spc="50" dirty="0">
                <a:solidFill>
                  <a:srgbClr val="605050">
                    <a:alpha val="100000"/>
                  </a:srgbClr>
                </a:solidFill>
                <a:latin typeface="Arial" panose="020B0604020202020204"/>
                <a:ea typeface="Arial" panose="020B0604020202020204"/>
                <a:cs typeface="Arial" panose="020B0604020202020204"/>
              </a:rPr>
              <a:t> </a:t>
            </a:r>
            <a:r>
              <a:rPr sz="800" kern="0" spc="0" dirty="0">
                <a:solidFill>
                  <a:srgbClr val="605050">
                    <a:alpha val="100000"/>
                  </a:srgbClr>
                </a:solidFill>
                <a:latin typeface="Arial" panose="020B0604020202020204"/>
                <a:ea typeface="Arial" panose="020B0604020202020204"/>
                <a:cs typeface="Arial" panose="020B0604020202020204"/>
              </a:rPr>
              <a:t>SERIES</a:t>
            </a:r>
            <a:endParaRPr sz="800" dirty="0">
              <a:latin typeface="Arial" panose="020B0604020202020204"/>
              <a:ea typeface="Arial" panose="020B0604020202020204"/>
              <a:cs typeface="Arial" panose="020B0604020202020204"/>
            </a:endParaRPr>
          </a:p>
          <a:p>
            <a:pPr marL="12700" algn="l" rtl="0" eaLnBrk="0">
              <a:lnSpc>
                <a:spcPct val="95000"/>
              </a:lnSpc>
              <a:spcBef>
                <a:spcPts val="445"/>
              </a:spcBef>
            </a:pPr>
            <a:r>
              <a:rPr sz="1700" b="1" kern="0" spc="20" dirty="0">
                <a:solidFill>
                  <a:srgbClr val="109050">
                    <a:alpha val="100000"/>
                  </a:srgbClr>
                </a:solidFill>
                <a:latin typeface="黑体" panose="02010609060101010101" charset="-122"/>
                <a:ea typeface="黑体" panose="02010609060101010101" charset="-122"/>
                <a:cs typeface="黑体" panose="02010609060101010101" charset="-122"/>
              </a:rPr>
              <a:t>多功能垃圾车系列</a:t>
            </a:r>
            <a:endParaRPr sz="1700" dirty="0">
              <a:latin typeface="黑体" panose="02010609060101010101" charset="-122"/>
              <a:ea typeface="黑体" panose="02010609060101010101" charset="-122"/>
              <a:cs typeface="黑体" panose="02010609060101010101" charset="-122"/>
            </a:endParaRPr>
          </a:p>
        </p:txBody>
      </p:sp>
      <p:sp>
        <p:nvSpPr>
          <p:cNvPr id="1130" name="textbox 1130"/>
          <p:cNvSpPr/>
          <p:nvPr/>
        </p:nvSpPr>
        <p:spPr>
          <a:xfrm>
            <a:off x="10668003" y="4360779"/>
            <a:ext cx="2251075" cy="40703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905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CLOSED</a:t>
            </a:r>
            <a:r>
              <a:rPr sz="600" kern="0" spc="40" dirty="0">
                <a:solidFill>
                  <a:srgbClr val="808080">
                    <a:alpha val="100000"/>
                  </a:srgbClr>
                </a:solidFill>
                <a:latin typeface="Arial" panose="020B0604020202020204"/>
                <a:ea typeface="Arial" panose="020B0604020202020204"/>
                <a:cs typeface="Arial" panose="020B0604020202020204"/>
              </a:rPr>
              <a:t> </a:t>
            </a:r>
            <a:r>
              <a:rPr sz="600" kern="0" spc="0" dirty="0">
                <a:solidFill>
                  <a:srgbClr val="808080">
                    <a:alpha val="100000"/>
                  </a:srgbClr>
                </a:solidFill>
                <a:latin typeface="Arial" panose="020B0604020202020204"/>
                <a:ea typeface="Arial" panose="020B0604020202020204"/>
                <a:cs typeface="Arial" panose="020B0604020202020204"/>
              </a:rPr>
              <a:t>BUCKET GARBAGE </a:t>
            </a:r>
            <a:r>
              <a:rPr sz="600" kern="0" spc="-10" dirty="0">
                <a:solidFill>
                  <a:srgbClr val="808080">
                    <a:alpha val="100000"/>
                  </a:srgbClr>
                </a:solidFill>
                <a:latin typeface="Arial" panose="020B0604020202020204"/>
                <a:ea typeface="Arial" panose="020B0604020202020204"/>
                <a:cs typeface="Arial" panose="020B0604020202020204"/>
              </a:rPr>
              <a:t>TRUCK</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东风途逸密闭式桶装垃圾</a:t>
            </a: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车</a:t>
            </a:r>
            <a:endParaRPr sz="1400" dirty="0">
              <a:latin typeface="黑体" panose="02010609060101010101" charset="-122"/>
              <a:ea typeface="黑体" panose="02010609060101010101" charset="-122"/>
              <a:cs typeface="黑体" panose="02010609060101010101" charset="-122"/>
            </a:endParaRPr>
          </a:p>
        </p:txBody>
      </p:sp>
      <p:sp>
        <p:nvSpPr>
          <p:cNvPr id="1132" name="textbox 1132"/>
          <p:cNvSpPr/>
          <p:nvPr/>
        </p:nvSpPr>
        <p:spPr>
          <a:xfrm>
            <a:off x="419036" y="4360875"/>
            <a:ext cx="2073275" cy="40703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97000"/>
              </a:lnSpc>
            </a:pPr>
            <a:r>
              <a:rPr sz="600" kern="0" spc="10" dirty="0">
                <a:solidFill>
                  <a:srgbClr val="808080">
                    <a:alpha val="100000"/>
                  </a:srgbClr>
                </a:solidFill>
                <a:latin typeface="Arial" panose="020B0604020202020204"/>
                <a:ea typeface="Arial" panose="020B0604020202020204"/>
                <a:cs typeface="Arial" panose="020B0604020202020204"/>
              </a:rPr>
              <a:t>HYDRAULICLIFTER GARBAGE TR</a:t>
            </a:r>
            <a:r>
              <a:rPr sz="600" kern="0" spc="0" dirty="0">
                <a:solidFill>
                  <a:srgbClr val="808080">
                    <a:alpha val="100000"/>
                  </a:srgbClr>
                </a:solidFill>
                <a:latin typeface="Arial" panose="020B0604020202020204"/>
                <a:ea typeface="Arial" panose="020B0604020202020204"/>
                <a:cs typeface="Arial" panose="020B0604020202020204"/>
              </a:rPr>
              <a:t>UCK</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60" dirty="0">
                <a:solidFill>
                  <a:srgbClr val="109050">
                    <a:alpha val="100000"/>
                  </a:srgbClr>
                </a:solidFill>
                <a:latin typeface="黑体" panose="02010609060101010101" charset="-122"/>
                <a:ea typeface="黑体" panose="02010609060101010101" charset="-122"/>
                <a:cs typeface="黑体" panose="02010609060101010101" charset="-122"/>
              </a:rPr>
              <a:t>东风途逸自装卸式垃圾车</a:t>
            </a:r>
            <a:endParaRPr sz="1400" dirty="0">
              <a:latin typeface="黑体" panose="02010609060101010101" charset="-122"/>
              <a:ea typeface="黑体" panose="02010609060101010101" charset="-122"/>
              <a:cs typeface="黑体" panose="02010609060101010101" charset="-122"/>
            </a:endParaRPr>
          </a:p>
        </p:txBody>
      </p:sp>
      <p:pic>
        <p:nvPicPr>
          <p:cNvPr id="1134" name="picture 1134"/>
          <p:cNvPicPr>
            <a:picLocks noChangeAspect="1"/>
          </p:cNvPicPr>
          <p:nvPr/>
        </p:nvPicPr>
        <p:blipFill>
          <a:blip r:embed="rId7"/>
          <a:stretch>
            <a:fillRect/>
          </a:stretch>
        </p:blipFill>
        <p:spPr>
          <a:xfrm rot="21600000">
            <a:off x="450828" y="958866"/>
            <a:ext cx="1727150" cy="209515"/>
          </a:xfrm>
          <a:prstGeom prst="rect">
            <a:avLst/>
          </a:prstGeom>
        </p:spPr>
      </p:pic>
      <p:sp>
        <p:nvSpPr>
          <p:cNvPr id="1136" name="textbox 1136"/>
          <p:cNvSpPr/>
          <p:nvPr/>
        </p:nvSpPr>
        <p:spPr>
          <a:xfrm>
            <a:off x="419036" y="591493"/>
            <a:ext cx="1724660" cy="448944"/>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96000"/>
              </a:lnSpc>
            </a:pP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900" kern="0" spc="-30" dirty="0">
                <a:solidFill>
                  <a:srgbClr val="109060">
                    <a:alpha val="100000"/>
                  </a:srgbClr>
                </a:solidFill>
                <a:latin typeface="黑体" panose="02010609060101010101" charset="-122"/>
                <a:ea typeface="黑体" panose="02010609060101010101" charset="-122"/>
                <a:cs typeface="黑体" panose="02010609060101010101" charset="-122"/>
              </a:rPr>
              <a:t>重</a:t>
            </a:r>
            <a:r>
              <a:rPr sz="2900" kern="0" spc="-30" dirty="0">
                <a:solidFill>
                  <a:srgbClr val="409040">
                    <a:alpha val="100000"/>
                  </a:srgbClr>
                </a:solidFill>
                <a:latin typeface="黑体" panose="02010609060101010101" charset="-122"/>
                <a:ea typeface="黑体" panose="02010609060101010101" charset="-122"/>
                <a:cs typeface="黑体" panose="02010609060101010101" charset="-122"/>
              </a:rPr>
              <a:t>工</a:t>
            </a:r>
            <a:endParaRPr sz="2900" dirty="0">
              <a:latin typeface="黑体" panose="02010609060101010101" charset="-122"/>
              <a:ea typeface="黑体" panose="02010609060101010101" charset="-122"/>
              <a:cs typeface="黑体" panose="02010609060101010101" charset="-122"/>
            </a:endParaRPr>
          </a:p>
        </p:txBody>
      </p:sp>
      <p:sp>
        <p:nvSpPr>
          <p:cNvPr id="1138" name="textbox 1138"/>
          <p:cNvSpPr/>
          <p:nvPr/>
        </p:nvSpPr>
        <p:spPr>
          <a:xfrm>
            <a:off x="18287956" y="603723"/>
            <a:ext cx="1781175" cy="43434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algn="r" rtl="0" eaLnBrk="0">
              <a:lnSpc>
                <a:spcPct val="96000"/>
              </a:lnSpc>
            </a:pPr>
            <a:r>
              <a:rPr sz="2800" kern="0" spc="-200" dirty="0">
                <a:solidFill>
                  <a:srgbClr val="409040">
                    <a:alpha val="100000"/>
                  </a:srgbClr>
                </a:solidFill>
                <a:latin typeface="黑体" panose="02010609060101010101" charset="-122"/>
                <a:ea typeface="黑体" panose="02010609060101010101" charset="-122"/>
                <a:cs typeface="黑体" panose="02010609060101010101" charset="-122"/>
              </a:rPr>
              <a:t>程力</a:t>
            </a:r>
            <a:r>
              <a:rPr sz="2800" kern="0" spc="-190" dirty="0">
                <a:solidFill>
                  <a:srgbClr val="109050">
                    <a:alpha val="100000"/>
                  </a:srgbClr>
                </a:solidFill>
                <a:latin typeface="黑体" panose="02010609060101010101" charset="-122"/>
                <a:ea typeface="黑体" panose="02010609060101010101" charset="-122"/>
                <a:cs typeface="黑体" panose="02010609060101010101" charset="-122"/>
              </a:rPr>
              <a:t>重</a:t>
            </a:r>
            <a:r>
              <a:rPr sz="2800" kern="0" spc="-130" dirty="0">
                <a:solidFill>
                  <a:srgbClr val="109050">
                    <a:alpha val="100000"/>
                  </a:srgbClr>
                </a:solidFill>
                <a:latin typeface="黑体" panose="02010609060101010101" charset="-122"/>
                <a:ea typeface="黑体" panose="02010609060101010101" charset="-122"/>
                <a:cs typeface="黑体" panose="02010609060101010101" charset="-122"/>
              </a:rPr>
              <a:t>工</a:t>
            </a:r>
            <a:endParaRPr sz="2800" dirty="0">
              <a:latin typeface="黑体" panose="02010609060101010101" charset="-122"/>
              <a:ea typeface="黑体" panose="02010609060101010101" charset="-122"/>
              <a:cs typeface="黑体" panose="02010609060101010101" charset="-122"/>
            </a:endParaRPr>
          </a:p>
        </p:txBody>
      </p:sp>
      <p:sp>
        <p:nvSpPr>
          <p:cNvPr id="1140" name="textbox 1140"/>
          <p:cNvSpPr/>
          <p:nvPr/>
        </p:nvSpPr>
        <p:spPr>
          <a:xfrm>
            <a:off x="15741676" y="4360875"/>
            <a:ext cx="1743075" cy="40703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9050" algn="l" rtl="0" eaLnBrk="0">
              <a:lnSpc>
                <a:spcPct val="97000"/>
              </a:lnSpc>
            </a:pPr>
            <a:r>
              <a:rPr sz="600" kern="0" spc="0" dirty="0">
                <a:solidFill>
                  <a:srgbClr val="808080">
                    <a:alpha val="100000"/>
                  </a:srgbClr>
                </a:solidFill>
                <a:latin typeface="Arial" panose="020B0604020202020204"/>
                <a:ea typeface="Arial" panose="020B0604020202020204"/>
                <a:cs typeface="Arial" panose="020B0604020202020204"/>
              </a:rPr>
              <a:t>SWING ARM GARBAGE TRUCK</a:t>
            </a:r>
            <a:endParaRPr sz="600" dirty="0">
              <a:latin typeface="Arial" panose="020B0604020202020204"/>
              <a:ea typeface="Arial" panose="020B0604020202020204"/>
              <a:cs typeface="Arial" panose="020B0604020202020204"/>
            </a:endParaRPr>
          </a:p>
          <a:p>
            <a:pPr algn="l" rtl="0" eaLnBrk="0">
              <a:lnSpc>
                <a:spcPct val="117000"/>
              </a:lnSpc>
            </a:pPr>
            <a:endParaRPr sz="500" dirty="0">
              <a:latin typeface="Arial" panose="020B0604020202020204"/>
              <a:ea typeface="Arial" panose="020B0604020202020204"/>
              <a:cs typeface="Arial" panose="020B0604020202020204"/>
            </a:endParaRPr>
          </a:p>
          <a:p>
            <a:pPr marL="12700" algn="l" rtl="0" eaLnBrk="0">
              <a:lnSpc>
                <a:spcPct val="95000"/>
              </a:lnSpc>
              <a:spcBef>
                <a:spcPts val="5"/>
              </a:spcBef>
            </a:pP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东风</a:t>
            </a:r>
            <a:r>
              <a:rPr sz="1400" kern="0" spc="50" dirty="0">
                <a:solidFill>
                  <a:srgbClr val="109050">
                    <a:alpha val="100000"/>
                  </a:srgbClr>
                </a:solidFill>
                <a:latin typeface="Arial" panose="020B0604020202020204"/>
                <a:ea typeface="Arial" panose="020B0604020202020204"/>
                <a:cs typeface="Arial" panose="020B0604020202020204"/>
              </a:rPr>
              <a:t>D9</a:t>
            </a:r>
            <a:r>
              <a:rPr sz="1400" kern="0" spc="50" dirty="0">
                <a:solidFill>
                  <a:srgbClr val="109050">
                    <a:alpha val="100000"/>
                  </a:srgbClr>
                </a:solidFill>
                <a:latin typeface="黑体" panose="02010609060101010101" charset="-122"/>
                <a:ea typeface="黑体" panose="02010609060101010101" charset="-122"/>
                <a:cs typeface="黑体" panose="02010609060101010101" charset="-122"/>
              </a:rPr>
              <a:t>摆臂式垃圾车</a:t>
            </a:r>
            <a:endParaRPr sz="1400" dirty="0">
              <a:latin typeface="黑体" panose="02010609060101010101" charset="-122"/>
              <a:ea typeface="黑体" panose="02010609060101010101" charset="-122"/>
              <a:cs typeface="黑体" panose="02010609060101010101" charset="-122"/>
            </a:endParaRPr>
          </a:p>
        </p:txBody>
      </p:sp>
      <p:sp>
        <p:nvSpPr>
          <p:cNvPr id="1142" name="textbox 1142"/>
          <p:cNvSpPr/>
          <p:nvPr/>
        </p:nvSpPr>
        <p:spPr>
          <a:xfrm>
            <a:off x="704807"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sp>
        <p:nvSpPr>
          <p:cNvPr id="1144" name="textbox 1144"/>
          <p:cNvSpPr/>
          <p:nvPr/>
        </p:nvSpPr>
        <p:spPr>
          <a:xfrm>
            <a:off x="18573728" y="995325"/>
            <a:ext cx="906780" cy="2914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3000"/>
              </a:lnSpc>
            </a:pPr>
            <a:r>
              <a:rPr sz="2100" b="1" kern="0" spc="0" dirty="0">
                <a:solidFill>
                  <a:srgbClr val="C0FFE0">
                    <a:alpha val="100000"/>
                  </a:srgbClr>
                </a:solidFill>
                <a:latin typeface="Arial" panose="020B0604020202020204"/>
                <a:ea typeface="Arial" panose="020B0604020202020204"/>
                <a:cs typeface="Arial" panose="020B0604020202020204"/>
              </a:rPr>
              <a:t>CLWHI</a:t>
            </a:r>
            <a:endParaRPr sz="2100" dirty="0">
              <a:latin typeface="Arial" panose="020B0604020202020204"/>
              <a:ea typeface="Arial" panose="020B0604020202020204"/>
              <a:cs typeface="Arial" panose="020B0604020202020204"/>
            </a:endParaRPr>
          </a:p>
        </p:txBody>
      </p:sp>
      <p:pic>
        <p:nvPicPr>
          <p:cNvPr id="1146" name="picture 1146"/>
          <p:cNvPicPr>
            <a:picLocks noChangeAspect="1"/>
          </p:cNvPicPr>
          <p:nvPr/>
        </p:nvPicPr>
        <p:blipFill>
          <a:blip r:embed="rId8"/>
          <a:stretch>
            <a:fillRect/>
          </a:stretch>
        </p:blipFill>
        <p:spPr>
          <a:xfrm rot="21600000">
            <a:off x="431736" y="4743466"/>
            <a:ext cx="730235" cy="165084"/>
          </a:xfrm>
          <a:prstGeom prst="rect">
            <a:avLst/>
          </a:prstGeom>
        </p:spPr>
      </p:pic>
      <p:pic>
        <p:nvPicPr>
          <p:cNvPr id="1148" name="picture 1148"/>
          <p:cNvPicPr>
            <a:picLocks noChangeAspect="1"/>
          </p:cNvPicPr>
          <p:nvPr/>
        </p:nvPicPr>
        <p:blipFill>
          <a:blip r:embed="rId9"/>
          <a:stretch>
            <a:fillRect/>
          </a:stretch>
        </p:blipFill>
        <p:spPr>
          <a:xfrm rot="21600000">
            <a:off x="10667975" y="4743466"/>
            <a:ext cx="717508" cy="165084"/>
          </a:xfrm>
          <a:prstGeom prst="rect">
            <a:avLst/>
          </a:prstGeom>
        </p:spPr>
      </p:pic>
      <p:pic>
        <p:nvPicPr>
          <p:cNvPr id="1150" name="picture 1150"/>
          <p:cNvPicPr>
            <a:picLocks noChangeAspect="1"/>
          </p:cNvPicPr>
          <p:nvPr/>
        </p:nvPicPr>
        <p:blipFill>
          <a:blip r:embed="rId10"/>
          <a:stretch>
            <a:fillRect/>
          </a:stretch>
        </p:blipFill>
        <p:spPr>
          <a:xfrm rot="21600000">
            <a:off x="15741650" y="4756182"/>
            <a:ext cx="723872" cy="15872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26208</Words>
  <Application>WPS 演示</Application>
  <PresentationFormat/>
  <Paragraphs>3482</Paragraphs>
  <Slides>26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Arial</vt:lpstr>
      <vt:lpstr>宋体</vt:lpstr>
      <vt:lpstr>Wingdings</vt:lpstr>
      <vt:lpstr>Arial</vt:lpstr>
      <vt:lpstr>黑体</vt:lpstr>
      <vt:lpstr>Times New Roman</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WPS_1644301551</cp:lastModifiedBy>
  <cp:revision>1</cp:revision>
  <dcterms:created xsi:type="dcterms:W3CDTF">2026-06-13T00:36:56Z</dcterms:created>
  <dcterms:modified xsi:type="dcterms:W3CDTF">2026-06-13T00:36:57Z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wqlLaW5nc29mdCBQREYgdG8gV1BTIDExMEI</vt:lpwstr>
  </property>
  <property fmtid="{D5CDD505-2E9C-101B-9397-08002B2CF9AE}" pid="3" name="Created">
    <vt:filetime>2026-06-13T08:32:41Z</vt:filetime>
  </property>
  <property fmtid="{D5CDD505-2E9C-101B-9397-08002B2CF9AE}" pid="4" name="UsrData">
    <vt:lpwstr>6a2ca4e2460c98001f4fb477wl</vt:lpwstr>
  </property>
  <property fmtid="{D5CDD505-2E9C-101B-9397-08002B2CF9AE}" pid="5" name="KSOProductBuildVer">
    <vt:lpwstr>2052-12.1.0.26895</vt:lpwstr>
  </property>
  <property fmtid="{D5CDD505-2E9C-101B-9397-08002B2CF9AE}" pid="6" name="ICV">
    <vt:lpwstr>848DBD6C7C1E48259463009FE30BDE48_13</vt:lpwstr>
  </property>
</Properties>
</file>